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theme/theme5.xml" ContentType="application/vnd.openxmlformats-officedocument.theme+xml"/>
  <Override PartName="/ppt/slideLayouts/slideLayout57.xml" ContentType="application/vnd.openxmlformats-officedocument.presentationml.slideLayout+xml"/>
  <Override PartName="/ppt/slides/slide36.xml" ContentType="application/vnd.openxmlformats-officedocument.presentationml.slide+xml"/>
  <Override PartName="/ppt/slides/slide83.xml" ContentType="application/vnd.openxmlformats-officedocument.presentationml.slide+xml"/>
  <Override PartName="/ppt/slideLayouts/slideLayout46.xml" ContentType="application/vnd.openxmlformats-officedocument.presentationml.slideLayout+xml"/>
  <Override PartName="/ppt/slideLayouts/slideLayout93.xml" ContentType="application/vnd.openxmlformats-officedocument.presentationml.slideLayout+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8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tableStyles.xml" ContentType="application/vnd.openxmlformats-officedocument.presentationml.tableStyles+xml"/>
  <Override PartName="/ppt/slideLayouts/slideLayout102.xml" ContentType="application/vnd.openxmlformats-officedocument.presentationml.slideLayout+xml"/>
  <Override PartName="/ppt/slideMasters/slideMaster8.xml" ContentType="application/vnd.openxmlformats-officedocument.presentationml.slideMaster+xml"/>
  <Override PartName="/ppt/slides/slide9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theme/theme10.xml" ContentType="application/vnd.openxmlformats-officedocument.them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76.xml" ContentType="application/vnd.openxmlformats-officedocument.presentationml.slideLayout+xml"/>
  <Default Extension="png" ContentType="image/png"/>
  <Override PartName="/ppt/slides/slide55.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107.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72.xml" ContentType="application/vnd.openxmlformats-officedocument.presentationml.slideLayout+xml"/>
  <Override PartName="/ppt/slideLayouts/slideLayout90.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slideLayouts/slideLayout50.xml" ContentType="application/vnd.openxmlformats-officedocument.presentationml.slideLayout+xml"/>
  <Override PartName="/ppt/slideLayouts/slideLayout110.xml" ContentType="application/vnd.openxmlformats-officedocument.presentationml.slideLayout+xml"/>
  <Override PartName="/ppt/slideMasters/slideMaster9.xml" ContentType="application/vnd.openxmlformats-officedocument.presentationml.slideMaster+xml"/>
  <Override PartName="/ppt/slideLayouts/slideLayout10.xml" ContentType="application/vnd.openxmlformats-officedocument.presentationml.slideLayout+xml"/>
  <Default Extension="vml" ContentType="application/vnd.openxmlformats-officedocument.vmlDrawing"/>
  <Override PartName="/ppt/slides/slide89.xml" ContentType="application/vnd.openxmlformats-officedocument.presentationml.slide+xml"/>
  <Override PartName="/ppt/slideLayouts/slideLayout99.xml" ContentType="application/vnd.openxmlformats-officedocument.presentationml.slideLayout+xml"/>
  <Override PartName="/ppt/slideMasters/slideMaster5.xml" ContentType="application/vnd.openxmlformats-officedocument.presentationml.slideMaster+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Layouts/slideLayout59.xml" ContentType="application/vnd.openxmlformats-officedocument.presentationml.slideLayout+xml"/>
  <Override PartName="/ppt/theme/theme7.xml" ContentType="application/vnd.openxmlformats-officedocument.theme+xml"/>
  <Override PartName="/ppt/slideLayouts/slideLayout88.xml" ContentType="application/vnd.openxmlformats-officedocument.presentationml.slideLayout+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Layouts/slideLayout108.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11.xml" ContentType="application/vnd.openxmlformats-officedocument.presentationml.slideLayout+xml"/>
  <Override PartName="/ppt/slideLayouts/slideLayout100.xml" ContentType="application/vnd.openxmlformats-officedocument.presentationml.slideLayout+xml"/>
  <Override PartName="/ppt/slideMasters/slideMaster6.xml" ContentType="application/vnd.openxmlformats-officedocument.presentationml.slideMaster+xml"/>
  <Override PartName="/ppt/slides/slide79.xml" ContentType="application/vnd.openxmlformats-officedocument.presentationml.slide+xml"/>
  <Override PartName="/ppt/theme/theme8.xml" ContentType="application/vnd.openxmlformats-officedocument.theme+xml"/>
  <Override PartName="/ppt/slideLayouts/slideLayout89.xml" ContentType="application/vnd.openxmlformats-officedocument.presentationml.slideLayout+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3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74.xml" ContentType="application/vnd.openxmlformats-officedocument.presentationml.slideLayout+xml"/>
  <Override PartName="/ppt/media/audio1" ContentType="audio/x-wav"/>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slideLayouts/slideLayout63.xml" ContentType="application/vnd.openxmlformats-officedocument.presentationml.slideLayout+xml"/>
  <Override PartName="/ppt/slideLayouts/slideLayout81.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70.xml" ContentType="application/vnd.openxmlformats-officedocument.presentationml.slideLayout+xml"/>
  <Override PartName="/ppt/slideLayouts/slideLayout112.xml" ContentType="application/vnd.openxmlformats-officedocument.presentationml.slideLayout+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slideLayouts/slideLayout101.xml" ContentType="application/vnd.openxmlformats-officedocument.presentationml.slideLayout+xml"/>
  <Override PartName="/ppt/slideMasters/slideMaster7.xml" ContentType="application/vnd.openxmlformats-officedocument.presentationml.slideMaster+xml"/>
  <Override PartName="/ppt/slideMasters/slideMaster10.xml" ContentType="application/vnd.openxmlformats-officedocument.presentationml.slideMaster+xml"/>
  <Override PartName="/ppt/slides/slide98.xml" ContentType="application/vnd.openxmlformats-officedocument.presentationml.slide+xml"/>
  <Override PartName="/ppt/theme/theme9.xml" ContentType="application/vnd.openxmlformats-officedocument.them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97.xml" ContentType="application/vnd.openxmlformats-officedocument.presentationml.slideLayout+xml"/>
  <Override PartName="/ppt/slides/slide29.xml" ContentType="application/vnd.openxmlformats-officedocument.presentationml.slide+xml"/>
  <Override PartName="/ppt/slides/slide76.xml" ContentType="application/vnd.openxmlformats-officedocument.presentationml.slide+xml"/>
  <Override PartName="/ppt/slideLayouts/slideLayout39.xml" ContentType="application/vnd.openxmlformats-officedocument.presentationml.slideLayout+xml"/>
  <Override PartName="/ppt/slideLayouts/slideLayout86.xml" ContentType="application/vnd.openxmlformats-officedocument.presentationml.slideLayout+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slides/slide32.xml" ContentType="application/vnd.openxmlformats-officedocument.presentationml.slide+xml"/>
  <Override PartName="/ppt/slideLayouts/slideLayout42.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slideLayouts/slideLayout69.xml" ContentType="application/vnd.openxmlformats-officedocument.presentationml.slideLayout+xml"/>
  <Override PartName="/ppt/slides/slide48.xml" ContentType="application/vnd.openxmlformats-officedocument.presentationml.slide+xml"/>
  <Override PartName="/ppt/slides/slide95.xml" ContentType="application/vnd.openxmlformats-officedocument.presentationml.slide+xml"/>
  <Override PartName="/ppt/slideLayouts/slideLayout58.xml" ContentType="application/vnd.openxmlformats-officedocument.presentationml.slideLayout+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3" r:id="rId2"/>
    <p:sldMasterId id="2147483655" r:id="rId3"/>
    <p:sldMasterId id="2147483656" r:id="rId4"/>
    <p:sldMasterId id="2147483657" r:id="rId5"/>
    <p:sldMasterId id="2147483658" r:id="rId6"/>
    <p:sldMasterId id="2147483659" r:id="rId7"/>
    <p:sldMasterId id="2147483660" r:id="rId8"/>
    <p:sldMasterId id="2147483661" r:id="rId9"/>
    <p:sldMasterId id="2147483662" r:id="rId10"/>
  </p:sldMasterIdLst>
  <p:sldIdLst>
    <p:sldId id="256" r:id="rId11"/>
    <p:sldId id="257" r:id="rId12"/>
    <p:sldId id="343" r:id="rId13"/>
    <p:sldId id="258" r:id="rId14"/>
    <p:sldId id="259" r:id="rId15"/>
    <p:sldId id="260" r:id="rId16"/>
    <p:sldId id="355" r:id="rId17"/>
    <p:sldId id="357" r:id="rId18"/>
    <p:sldId id="271" r:id="rId19"/>
    <p:sldId id="261" r:id="rId20"/>
    <p:sldId id="265" r:id="rId21"/>
    <p:sldId id="266" r:id="rId22"/>
    <p:sldId id="267" r:id="rId23"/>
    <p:sldId id="268" r:id="rId24"/>
    <p:sldId id="358" r:id="rId25"/>
    <p:sldId id="360" r:id="rId26"/>
    <p:sldId id="359" r:id="rId27"/>
    <p:sldId id="361" r:id="rId28"/>
    <p:sldId id="362" r:id="rId29"/>
    <p:sldId id="363" r:id="rId30"/>
    <p:sldId id="364" r:id="rId31"/>
    <p:sldId id="365" r:id="rId32"/>
    <p:sldId id="366" r:id="rId33"/>
    <p:sldId id="390" r:id="rId34"/>
    <p:sldId id="344" r:id="rId35"/>
    <p:sldId id="349" r:id="rId36"/>
    <p:sldId id="350" r:id="rId37"/>
    <p:sldId id="272" r:id="rId38"/>
    <p:sldId id="273" r:id="rId39"/>
    <p:sldId id="274" r:id="rId40"/>
    <p:sldId id="275" r:id="rId41"/>
    <p:sldId id="384" r:id="rId42"/>
    <p:sldId id="385" r:id="rId43"/>
    <p:sldId id="386" r:id="rId44"/>
    <p:sldId id="387" r:id="rId45"/>
    <p:sldId id="367" r:id="rId46"/>
    <p:sldId id="276" r:id="rId47"/>
    <p:sldId id="277" r:id="rId48"/>
    <p:sldId id="388" r:id="rId49"/>
    <p:sldId id="389" r:id="rId50"/>
    <p:sldId id="284" r:id="rId51"/>
    <p:sldId id="351" r:id="rId52"/>
    <p:sldId id="353" r:id="rId53"/>
    <p:sldId id="354" r:id="rId54"/>
    <p:sldId id="352" r:id="rId55"/>
    <p:sldId id="278" r:id="rId56"/>
    <p:sldId id="279" r:id="rId57"/>
    <p:sldId id="345" r:id="rId58"/>
    <p:sldId id="281" r:id="rId59"/>
    <p:sldId id="282" r:id="rId60"/>
    <p:sldId id="283" r:id="rId61"/>
    <p:sldId id="285" r:id="rId62"/>
    <p:sldId id="286" r:id="rId63"/>
    <p:sldId id="287" r:id="rId64"/>
    <p:sldId id="288" r:id="rId65"/>
    <p:sldId id="289" r:id="rId66"/>
    <p:sldId id="290" r:id="rId67"/>
    <p:sldId id="291" r:id="rId68"/>
    <p:sldId id="292" r:id="rId69"/>
    <p:sldId id="293" r:id="rId70"/>
    <p:sldId id="294" r:id="rId71"/>
    <p:sldId id="296" r:id="rId72"/>
    <p:sldId id="295" r:id="rId73"/>
    <p:sldId id="298" r:id="rId74"/>
    <p:sldId id="297" r:id="rId75"/>
    <p:sldId id="299" r:id="rId76"/>
    <p:sldId id="346" r:id="rId77"/>
    <p:sldId id="301" r:id="rId78"/>
    <p:sldId id="302" r:id="rId79"/>
    <p:sldId id="368" r:id="rId80"/>
    <p:sldId id="303" r:id="rId81"/>
    <p:sldId id="305" r:id="rId82"/>
    <p:sldId id="370" r:id="rId83"/>
    <p:sldId id="308" r:id="rId84"/>
    <p:sldId id="309" r:id="rId85"/>
    <p:sldId id="310" r:id="rId86"/>
    <p:sldId id="311" r:id="rId87"/>
    <p:sldId id="371" r:id="rId88"/>
    <p:sldId id="372" r:id="rId89"/>
    <p:sldId id="312" r:id="rId90"/>
    <p:sldId id="373" r:id="rId91"/>
    <p:sldId id="374" r:id="rId92"/>
    <p:sldId id="313" r:id="rId93"/>
    <p:sldId id="314" r:id="rId94"/>
    <p:sldId id="319" r:id="rId95"/>
    <p:sldId id="377" r:id="rId96"/>
    <p:sldId id="375" r:id="rId97"/>
    <p:sldId id="376" r:id="rId98"/>
    <p:sldId id="315" r:id="rId99"/>
    <p:sldId id="378" r:id="rId100"/>
    <p:sldId id="379" r:id="rId101"/>
    <p:sldId id="316" r:id="rId102"/>
    <p:sldId id="380" r:id="rId103"/>
    <p:sldId id="381" r:id="rId104"/>
    <p:sldId id="382" r:id="rId105"/>
    <p:sldId id="383" r:id="rId106"/>
    <p:sldId id="317" r:id="rId107"/>
    <p:sldId id="340" r:id="rId108"/>
    <p:sldId id="318" r:id="rId109"/>
    <p:sldId id="348" r:id="rId110"/>
    <p:sldId id="392" r:id="rId111"/>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黑体" pitchFamily="2" charset="-122"/>
        <a:cs typeface="+mn-cs"/>
      </a:defRPr>
    </a:lvl1pPr>
    <a:lvl2pPr marL="457200" algn="l" rtl="0" fontAlgn="base">
      <a:spcBef>
        <a:spcPct val="0"/>
      </a:spcBef>
      <a:spcAft>
        <a:spcPct val="0"/>
      </a:spcAft>
      <a:defRPr kern="1200">
        <a:solidFill>
          <a:schemeClr val="tx1"/>
        </a:solidFill>
        <a:latin typeface="Arial" charset="0"/>
        <a:ea typeface="黑体" pitchFamily="2" charset="-122"/>
        <a:cs typeface="+mn-cs"/>
      </a:defRPr>
    </a:lvl2pPr>
    <a:lvl3pPr marL="914400" algn="l" rtl="0" fontAlgn="base">
      <a:spcBef>
        <a:spcPct val="0"/>
      </a:spcBef>
      <a:spcAft>
        <a:spcPct val="0"/>
      </a:spcAft>
      <a:defRPr kern="1200">
        <a:solidFill>
          <a:schemeClr val="tx1"/>
        </a:solidFill>
        <a:latin typeface="Arial" charset="0"/>
        <a:ea typeface="黑体" pitchFamily="2" charset="-122"/>
        <a:cs typeface="+mn-cs"/>
      </a:defRPr>
    </a:lvl3pPr>
    <a:lvl4pPr marL="1371600" algn="l" rtl="0" fontAlgn="base">
      <a:spcBef>
        <a:spcPct val="0"/>
      </a:spcBef>
      <a:spcAft>
        <a:spcPct val="0"/>
      </a:spcAft>
      <a:defRPr kern="1200">
        <a:solidFill>
          <a:schemeClr val="tx1"/>
        </a:solidFill>
        <a:latin typeface="Arial" charset="0"/>
        <a:ea typeface="黑体" pitchFamily="2" charset="-122"/>
        <a:cs typeface="+mn-cs"/>
      </a:defRPr>
    </a:lvl4pPr>
    <a:lvl5pPr marL="1828800" algn="l" rtl="0" fontAlgn="base">
      <a:spcBef>
        <a:spcPct val="0"/>
      </a:spcBef>
      <a:spcAft>
        <a:spcPct val="0"/>
      </a:spcAft>
      <a:defRPr kern="1200">
        <a:solidFill>
          <a:schemeClr val="tx1"/>
        </a:solidFill>
        <a:latin typeface="Arial" charset="0"/>
        <a:ea typeface="黑体" pitchFamily="2" charset="-122"/>
        <a:cs typeface="+mn-cs"/>
      </a:defRPr>
    </a:lvl5pPr>
    <a:lvl6pPr marL="2286000" algn="l" defTabSz="914400" rtl="0" eaLnBrk="1" latinLnBrk="0" hangingPunct="1">
      <a:defRPr kern="1200">
        <a:solidFill>
          <a:schemeClr val="tx1"/>
        </a:solidFill>
        <a:latin typeface="Arial" charset="0"/>
        <a:ea typeface="黑体" pitchFamily="2" charset="-122"/>
        <a:cs typeface="+mn-cs"/>
      </a:defRPr>
    </a:lvl6pPr>
    <a:lvl7pPr marL="2743200" algn="l" defTabSz="914400" rtl="0" eaLnBrk="1" latinLnBrk="0" hangingPunct="1">
      <a:defRPr kern="1200">
        <a:solidFill>
          <a:schemeClr val="tx1"/>
        </a:solidFill>
        <a:latin typeface="Arial" charset="0"/>
        <a:ea typeface="黑体" pitchFamily="2" charset="-122"/>
        <a:cs typeface="+mn-cs"/>
      </a:defRPr>
    </a:lvl7pPr>
    <a:lvl8pPr marL="3200400" algn="l" defTabSz="914400" rtl="0" eaLnBrk="1" latinLnBrk="0" hangingPunct="1">
      <a:defRPr kern="1200">
        <a:solidFill>
          <a:schemeClr val="tx1"/>
        </a:solidFill>
        <a:latin typeface="Arial" charset="0"/>
        <a:ea typeface="黑体" pitchFamily="2" charset="-122"/>
        <a:cs typeface="+mn-cs"/>
      </a:defRPr>
    </a:lvl8pPr>
    <a:lvl9pPr marL="3657600" algn="l" defTabSz="914400" rtl="0" eaLnBrk="1" latinLnBrk="0" hangingPunct="1">
      <a:defRPr kern="1200">
        <a:solidFill>
          <a:schemeClr val="tx1"/>
        </a:solidFill>
        <a:latin typeface="Arial" charset="0"/>
        <a:ea typeface="黑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FF"/>
    <a:srgbClr val="FF3300"/>
    <a:srgbClr val="990000"/>
    <a:srgbClr val="FFFF00"/>
    <a:srgbClr val="F69AF8"/>
    <a:srgbClr val="CC3300"/>
    <a:srgbClr val="0099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34" autoAdjust="0"/>
    <p:restoredTop sz="94685" autoAdjust="0"/>
  </p:normalViewPr>
  <p:slideViewPr>
    <p:cSldViewPr>
      <p:cViewPr varScale="1">
        <p:scale>
          <a:sx n="81" d="100"/>
          <a:sy n="81" d="100"/>
        </p:scale>
        <p:origin x="-1566"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112" Type="http://schemas.openxmlformats.org/officeDocument/2006/relationships/presProps" Target="presProps.xml"/><Relationship Id="rId16" Type="http://schemas.openxmlformats.org/officeDocument/2006/relationships/slide" Target="slides/slide6.xml"/><Relationship Id="rId107" Type="http://schemas.openxmlformats.org/officeDocument/2006/relationships/slide" Target="slides/slide97.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slide" Target="slides/slide64.xml"/><Relationship Id="rId79" Type="http://schemas.openxmlformats.org/officeDocument/2006/relationships/slide" Target="slides/slide69.xml"/><Relationship Id="rId87" Type="http://schemas.openxmlformats.org/officeDocument/2006/relationships/slide" Target="slides/slide77.xml"/><Relationship Id="rId102" Type="http://schemas.openxmlformats.org/officeDocument/2006/relationships/slide" Target="slides/slide92.xml"/><Relationship Id="rId110" Type="http://schemas.openxmlformats.org/officeDocument/2006/relationships/slide" Target="slides/slide100.xml"/><Relationship Id="rId115"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1.xml"/><Relationship Id="rId82" Type="http://schemas.openxmlformats.org/officeDocument/2006/relationships/slide" Target="slides/slide72.xml"/><Relationship Id="rId90" Type="http://schemas.openxmlformats.org/officeDocument/2006/relationships/slide" Target="slides/slide80.xml"/><Relationship Id="rId95" Type="http://schemas.openxmlformats.org/officeDocument/2006/relationships/slide" Target="slides/slide85.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13"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slide" Target="slides/slide70.xml"/><Relationship Id="rId85" Type="http://schemas.openxmlformats.org/officeDocument/2006/relationships/slide" Target="slides/slide75.xml"/><Relationship Id="rId93" Type="http://schemas.openxmlformats.org/officeDocument/2006/relationships/slide" Target="slides/slide83.xml"/><Relationship Id="rId98" Type="http://schemas.openxmlformats.org/officeDocument/2006/relationships/slide" Target="slides/slide88.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103" Type="http://schemas.openxmlformats.org/officeDocument/2006/relationships/slide" Target="slides/slide93.xml"/><Relationship Id="rId108" Type="http://schemas.openxmlformats.org/officeDocument/2006/relationships/slide" Target="slides/slide98.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slide" Target="slides/slide78.xml"/><Relationship Id="rId91" Type="http://schemas.openxmlformats.org/officeDocument/2006/relationships/slide" Target="slides/slide81.xml"/><Relationship Id="rId96" Type="http://schemas.openxmlformats.org/officeDocument/2006/relationships/slide" Target="slides/slide86.xml"/><Relationship Id="rId111" Type="http://schemas.openxmlformats.org/officeDocument/2006/relationships/slide" Target="slides/slide10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6" Type="http://schemas.openxmlformats.org/officeDocument/2006/relationships/slide" Target="slides/slide96.xml"/><Relationship Id="rId114" Type="http://schemas.openxmlformats.org/officeDocument/2006/relationships/theme" Target="theme/theme1.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slide" Target="slides/slide9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slide" Target="slides/slide94.xml"/><Relationship Id="rId7" Type="http://schemas.openxmlformats.org/officeDocument/2006/relationships/slideMaster" Target="slideMasters/slideMaster7.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slideMaster" Target="slideMasters/slideMaster2.xml"/><Relationship Id="rId29" Type="http://schemas.openxmlformats.org/officeDocument/2006/relationships/slide" Target="slides/slide19.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image" Target="../media/image32.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67.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image" Target="../media/image73.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75.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78.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82.wmf"/><Relationship Id="rId1" Type="http://schemas.openxmlformats.org/officeDocument/2006/relationships/image" Target="../media/image8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 Id="rId4" Type="http://schemas.openxmlformats.org/officeDocument/2006/relationships/image" Target="../media/image40.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3.wmf"/><Relationship Id="rId7" Type="http://schemas.openxmlformats.org/officeDocument/2006/relationships/image" Target="../media/image57.wmf"/><Relationship Id="rId2" Type="http://schemas.openxmlformats.org/officeDocument/2006/relationships/image" Target="../media/image52.wmf"/><Relationship Id="rId1" Type="http://schemas.openxmlformats.org/officeDocument/2006/relationships/image" Target="../media/image51.wmf"/><Relationship Id="rId6" Type="http://schemas.openxmlformats.org/officeDocument/2006/relationships/image" Target="../media/image56.wmf"/><Relationship Id="rId5" Type="http://schemas.openxmlformats.org/officeDocument/2006/relationships/image" Target="../media/image55.wmf"/><Relationship Id="rId4" Type="http://schemas.openxmlformats.org/officeDocument/2006/relationships/image" Target="../media/image5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5.w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17"/>
          <p:cNvGrpSpPr>
            <a:grpSpLocks/>
          </p:cNvGrpSpPr>
          <p:nvPr/>
        </p:nvGrpSpPr>
        <p:grpSpPr bwMode="auto">
          <a:xfrm>
            <a:off x="-9525" y="2708275"/>
            <a:ext cx="9183688" cy="1501775"/>
            <a:chOff x="-23" y="1319"/>
            <a:chExt cx="5799" cy="946"/>
          </a:xfrm>
        </p:grpSpPr>
        <p:sp>
          <p:nvSpPr>
            <p:cNvPr id="5" name="Freeform 18"/>
            <p:cNvSpPr>
              <a:spLocks/>
            </p:cNvSpPr>
            <p:nvPr/>
          </p:nvSpPr>
          <p:spPr bwMode="gray">
            <a:xfrm>
              <a:off x="-20" y="1319"/>
              <a:ext cx="5779" cy="946"/>
            </a:xfrm>
            <a:custGeom>
              <a:avLst/>
              <a:gdLst>
                <a:gd name="T0" fmla="*/ 6 w 5779"/>
                <a:gd name="T1" fmla="*/ 454 h 946"/>
                <a:gd name="T2" fmla="*/ 355 w 5779"/>
                <a:gd name="T3" fmla="*/ 454 h 946"/>
                <a:gd name="T4" fmla="*/ 757 w 5779"/>
                <a:gd name="T5" fmla="*/ 1 h 946"/>
                <a:gd name="T6" fmla="*/ 2511 w 5779"/>
                <a:gd name="T7" fmla="*/ 0 h 946"/>
                <a:gd name="T8" fmla="*/ 2646 w 5779"/>
                <a:gd name="T9" fmla="*/ 144 h 946"/>
                <a:gd name="T10" fmla="*/ 5779 w 5779"/>
                <a:gd name="T11" fmla="*/ 137 h 946"/>
                <a:gd name="T12" fmla="*/ 5779 w 5779"/>
                <a:gd name="T13" fmla="*/ 772 h 946"/>
                <a:gd name="T14" fmla="*/ 2899 w 5779"/>
                <a:gd name="T15" fmla="*/ 765 h 946"/>
                <a:gd name="T16" fmla="*/ 2757 w 5779"/>
                <a:gd name="T17" fmla="*/ 946 h 946"/>
                <a:gd name="T18" fmla="*/ 1883 w 5779"/>
                <a:gd name="T19" fmla="*/ 946 h 946"/>
                <a:gd name="T20" fmla="*/ 1663 w 5779"/>
                <a:gd name="T21" fmla="*/ 687 h 946"/>
                <a:gd name="T22" fmla="*/ 0 w 5779"/>
                <a:gd name="T23" fmla="*/ 687 h 946"/>
                <a:gd name="T24" fmla="*/ 35 w 5779"/>
                <a:gd name="T25" fmla="*/ 480 h 9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79" h="946">
                  <a:moveTo>
                    <a:pt x="6" y="454"/>
                  </a:moveTo>
                  <a:lnTo>
                    <a:pt x="355" y="454"/>
                  </a:lnTo>
                  <a:lnTo>
                    <a:pt x="757" y="1"/>
                  </a:lnTo>
                  <a:lnTo>
                    <a:pt x="2511" y="0"/>
                  </a:lnTo>
                  <a:lnTo>
                    <a:pt x="2646" y="144"/>
                  </a:lnTo>
                  <a:lnTo>
                    <a:pt x="5779" y="137"/>
                  </a:lnTo>
                  <a:lnTo>
                    <a:pt x="5779" y="772"/>
                  </a:lnTo>
                  <a:lnTo>
                    <a:pt x="2899" y="765"/>
                  </a:lnTo>
                  <a:lnTo>
                    <a:pt x="2757" y="946"/>
                  </a:lnTo>
                  <a:lnTo>
                    <a:pt x="1883" y="946"/>
                  </a:lnTo>
                  <a:lnTo>
                    <a:pt x="1663" y="687"/>
                  </a:lnTo>
                  <a:lnTo>
                    <a:pt x="0" y="687"/>
                  </a:lnTo>
                  <a:lnTo>
                    <a:pt x="35" y="480"/>
                  </a:lnTo>
                </a:path>
              </a:pathLst>
            </a:custGeom>
            <a:solidFill>
              <a:schemeClr val="bg1"/>
            </a:solidFill>
            <a:ln w="9525">
              <a:noFill/>
              <a:round/>
              <a:headEnd/>
              <a:tailEnd/>
            </a:ln>
            <a:effectLst>
              <a:outerShdw dist="77251" dir="4832261" algn="ctr" rotWithShape="0">
                <a:srgbClr val="000066">
                  <a:alpha val="18999"/>
                </a:srgbClr>
              </a:outerShdw>
            </a:effectLst>
          </p:spPr>
          <p:txBody>
            <a:bodyPr/>
            <a:lstStyle/>
            <a:p>
              <a:pPr>
                <a:defRPr/>
              </a:pPr>
              <a:endParaRPr lang="zh-CN" altLang="en-US">
                <a:ea typeface="+mn-ea"/>
              </a:endParaRPr>
            </a:p>
          </p:txBody>
        </p:sp>
        <p:sp>
          <p:nvSpPr>
            <p:cNvPr id="6" name="Freeform 19" descr="01_img(Global Digtal Desigm(imageState)"/>
            <p:cNvSpPr>
              <a:spLocks/>
            </p:cNvSpPr>
            <p:nvPr/>
          </p:nvSpPr>
          <p:spPr bwMode="gray">
            <a:xfrm>
              <a:off x="-23" y="1344"/>
              <a:ext cx="5799" cy="895"/>
            </a:xfrm>
            <a:custGeom>
              <a:avLst/>
              <a:gdLst>
                <a:gd name="T0" fmla="*/ 0 w 5799"/>
                <a:gd name="T1" fmla="*/ 455 h 895"/>
                <a:gd name="T2" fmla="*/ 369 w 5799"/>
                <a:gd name="T3" fmla="*/ 454 h 895"/>
                <a:gd name="T4" fmla="*/ 776 w 5799"/>
                <a:gd name="T5" fmla="*/ 0 h 895"/>
                <a:gd name="T6" fmla="*/ 2496 w 5799"/>
                <a:gd name="T7" fmla="*/ 0 h 895"/>
                <a:gd name="T8" fmla="*/ 2632 w 5799"/>
                <a:gd name="T9" fmla="*/ 136 h 895"/>
                <a:gd name="T10" fmla="*/ 5799 w 5799"/>
                <a:gd name="T11" fmla="*/ 136 h 895"/>
                <a:gd name="T12" fmla="*/ 5788 w 5799"/>
                <a:gd name="T13" fmla="*/ 727 h 895"/>
                <a:gd name="T14" fmla="*/ 2883 w 5799"/>
                <a:gd name="T15" fmla="*/ 708 h 895"/>
                <a:gd name="T16" fmla="*/ 2747 w 5799"/>
                <a:gd name="T17" fmla="*/ 895 h 895"/>
                <a:gd name="T18" fmla="*/ 1899 w 5799"/>
                <a:gd name="T19" fmla="*/ 895 h 895"/>
                <a:gd name="T20" fmla="*/ 1681 w 5799"/>
                <a:gd name="T21" fmla="*/ 635 h 895"/>
                <a:gd name="T22" fmla="*/ 7 w 5799"/>
                <a:gd name="T23" fmla="*/ 635 h 895"/>
                <a:gd name="T24" fmla="*/ 7 w 5799"/>
                <a:gd name="T25" fmla="*/ 454 h 89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99" h="895">
                  <a:moveTo>
                    <a:pt x="0" y="455"/>
                  </a:moveTo>
                  <a:lnTo>
                    <a:pt x="369" y="454"/>
                  </a:lnTo>
                  <a:lnTo>
                    <a:pt x="776" y="0"/>
                  </a:lnTo>
                  <a:lnTo>
                    <a:pt x="2496" y="0"/>
                  </a:lnTo>
                  <a:lnTo>
                    <a:pt x="2632" y="136"/>
                  </a:lnTo>
                  <a:lnTo>
                    <a:pt x="5799" y="136"/>
                  </a:lnTo>
                  <a:lnTo>
                    <a:pt x="5788" y="727"/>
                  </a:lnTo>
                  <a:lnTo>
                    <a:pt x="2883" y="708"/>
                  </a:lnTo>
                  <a:lnTo>
                    <a:pt x="2747" y="895"/>
                  </a:lnTo>
                  <a:lnTo>
                    <a:pt x="1899" y="895"/>
                  </a:lnTo>
                  <a:lnTo>
                    <a:pt x="1681" y="635"/>
                  </a:lnTo>
                  <a:lnTo>
                    <a:pt x="7" y="635"/>
                  </a:lnTo>
                  <a:lnTo>
                    <a:pt x="7" y="454"/>
                  </a:lnTo>
                </a:path>
              </a:pathLst>
            </a:custGeom>
            <a:blipFill dpi="0" rotWithShape="1">
              <a:blip r:embed="rId2" cstate="print"/>
              <a:srcRect/>
              <a:stretch>
                <a:fillRect/>
              </a:stretch>
            </a:blipFill>
            <a:ln w="9525">
              <a:noFill/>
              <a:round/>
              <a:headEnd/>
              <a:tailEnd/>
            </a:ln>
            <a:effectLst/>
          </p:spPr>
          <p:txBody>
            <a:bodyPr/>
            <a:lstStyle/>
            <a:p>
              <a:pPr>
                <a:defRPr/>
              </a:pPr>
              <a:endParaRPr lang="zh-CN" altLang="en-US">
                <a:ea typeface="+mn-ea"/>
              </a:endParaRPr>
            </a:p>
          </p:txBody>
        </p:sp>
      </p:grpSp>
      <p:sp>
        <p:nvSpPr>
          <p:cNvPr id="124930" name="Rectangle 3"/>
          <p:cNvSpPr>
            <a:spLocks noGrp="1" noChangeArrowheads="1"/>
          </p:cNvSpPr>
          <p:nvPr>
            <p:ph type="subTitle" idx="1"/>
          </p:nvPr>
        </p:nvSpPr>
        <p:spPr>
          <a:xfrm>
            <a:off x="2195513" y="4365625"/>
            <a:ext cx="6400800" cy="1752600"/>
          </a:xfrm>
        </p:spPr>
        <p:txBody>
          <a:bodyPr/>
          <a:lstStyle>
            <a:lvl1pPr marL="0" indent="0" algn="r">
              <a:buFont typeface="Wingdings" pitchFamily="2" charset="2"/>
              <a:buNone/>
              <a:defRPr sz="3200"/>
            </a:lvl1pPr>
          </a:lstStyle>
          <a:p>
            <a:r>
              <a:rPr lang="zh-CN" altLang="en-US"/>
              <a:t>单击此处编辑母版副标题样式</a:t>
            </a:r>
          </a:p>
        </p:txBody>
      </p:sp>
      <p:sp>
        <p:nvSpPr>
          <p:cNvPr id="124931" name="Rectangle 2"/>
          <p:cNvSpPr>
            <a:spLocks noGrp="1" noChangeArrowheads="1"/>
          </p:cNvSpPr>
          <p:nvPr>
            <p:ph type="ctrTitle"/>
          </p:nvPr>
        </p:nvSpPr>
        <p:spPr>
          <a:xfrm>
            <a:off x="900113" y="1196975"/>
            <a:ext cx="7772400" cy="1470025"/>
          </a:xfrm>
        </p:spPr>
        <p:txBody>
          <a:bodyPr/>
          <a:lstStyle>
            <a:lvl1pPr>
              <a:defRPr sz="4000">
                <a:solidFill>
                  <a:schemeClr val="tx1"/>
                </a:solidFill>
              </a:defRPr>
            </a:lvl1pPr>
          </a:lstStyle>
          <a:p>
            <a:r>
              <a:rPr lang="zh-CN" altLang="en-US"/>
              <a:t>单击此处编辑母版标题样式</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17"/>
          <p:cNvGrpSpPr>
            <a:grpSpLocks/>
          </p:cNvGrpSpPr>
          <p:nvPr/>
        </p:nvGrpSpPr>
        <p:grpSpPr bwMode="auto">
          <a:xfrm>
            <a:off x="-9525" y="2708275"/>
            <a:ext cx="9183688" cy="1501775"/>
            <a:chOff x="-23" y="1319"/>
            <a:chExt cx="5799" cy="946"/>
          </a:xfrm>
        </p:grpSpPr>
        <p:sp>
          <p:nvSpPr>
            <p:cNvPr id="5" name="Freeform 18"/>
            <p:cNvSpPr>
              <a:spLocks/>
            </p:cNvSpPr>
            <p:nvPr/>
          </p:nvSpPr>
          <p:spPr bwMode="gray">
            <a:xfrm>
              <a:off x="-20" y="1319"/>
              <a:ext cx="5779" cy="946"/>
            </a:xfrm>
            <a:custGeom>
              <a:avLst/>
              <a:gdLst>
                <a:gd name="T0" fmla="*/ 6 w 5779"/>
                <a:gd name="T1" fmla="*/ 454 h 946"/>
                <a:gd name="T2" fmla="*/ 355 w 5779"/>
                <a:gd name="T3" fmla="*/ 454 h 946"/>
                <a:gd name="T4" fmla="*/ 757 w 5779"/>
                <a:gd name="T5" fmla="*/ 1 h 946"/>
                <a:gd name="T6" fmla="*/ 2511 w 5779"/>
                <a:gd name="T7" fmla="*/ 0 h 946"/>
                <a:gd name="T8" fmla="*/ 2646 w 5779"/>
                <a:gd name="T9" fmla="*/ 144 h 946"/>
                <a:gd name="T10" fmla="*/ 5779 w 5779"/>
                <a:gd name="T11" fmla="*/ 137 h 946"/>
                <a:gd name="T12" fmla="*/ 5779 w 5779"/>
                <a:gd name="T13" fmla="*/ 772 h 946"/>
                <a:gd name="T14" fmla="*/ 2899 w 5779"/>
                <a:gd name="T15" fmla="*/ 765 h 946"/>
                <a:gd name="T16" fmla="*/ 2757 w 5779"/>
                <a:gd name="T17" fmla="*/ 946 h 946"/>
                <a:gd name="T18" fmla="*/ 1883 w 5779"/>
                <a:gd name="T19" fmla="*/ 946 h 946"/>
                <a:gd name="T20" fmla="*/ 1663 w 5779"/>
                <a:gd name="T21" fmla="*/ 687 h 946"/>
                <a:gd name="T22" fmla="*/ 0 w 5779"/>
                <a:gd name="T23" fmla="*/ 687 h 946"/>
                <a:gd name="T24" fmla="*/ 35 w 5779"/>
                <a:gd name="T25" fmla="*/ 480 h 9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79" h="946">
                  <a:moveTo>
                    <a:pt x="6" y="454"/>
                  </a:moveTo>
                  <a:lnTo>
                    <a:pt x="355" y="454"/>
                  </a:lnTo>
                  <a:lnTo>
                    <a:pt x="757" y="1"/>
                  </a:lnTo>
                  <a:lnTo>
                    <a:pt x="2511" y="0"/>
                  </a:lnTo>
                  <a:lnTo>
                    <a:pt x="2646" y="144"/>
                  </a:lnTo>
                  <a:lnTo>
                    <a:pt x="5779" y="137"/>
                  </a:lnTo>
                  <a:lnTo>
                    <a:pt x="5779" y="772"/>
                  </a:lnTo>
                  <a:lnTo>
                    <a:pt x="2899" y="765"/>
                  </a:lnTo>
                  <a:lnTo>
                    <a:pt x="2757" y="946"/>
                  </a:lnTo>
                  <a:lnTo>
                    <a:pt x="1883" y="946"/>
                  </a:lnTo>
                  <a:lnTo>
                    <a:pt x="1663" y="687"/>
                  </a:lnTo>
                  <a:lnTo>
                    <a:pt x="0" y="687"/>
                  </a:lnTo>
                  <a:lnTo>
                    <a:pt x="35" y="480"/>
                  </a:lnTo>
                </a:path>
              </a:pathLst>
            </a:custGeom>
            <a:solidFill>
              <a:schemeClr val="bg1"/>
            </a:solidFill>
            <a:ln w="9525">
              <a:noFill/>
              <a:round/>
              <a:headEnd/>
              <a:tailEnd/>
            </a:ln>
            <a:effectLst>
              <a:outerShdw dist="77251" dir="4832261" algn="ctr" rotWithShape="0">
                <a:srgbClr val="000066">
                  <a:alpha val="18999"/>
                </a:srgbClr>
              </a:outerShdw>
            </a:effectLst>
          </p:spPr>
          <p:txBody>
            <a:bodyPr/>
            <a:lstStyle/>
            <a:p>
              <a:pPr>
                <a:defRPr/>
              </a:pPr>
              <a:endParaRPr lang="zh-CN" altLang="en-US">
                <a:ea typeface="+mn-ea"/>
              </a:endParaRPr>
            </a:p>
          </p:txBody>
        </p:sp>
        <p:sp>
          <p:nvSpPr>
            <p:cNvPr id="6" name="Freeform 19" descr="01_img(Global Digtal Desigm(imageState)"/>
            <p:cNvSpPr>
              <a:spLocks/>
            </p:cNvSpPr>
            <p:nvPr/>
          </p:nvSpPr>
          <p:spPr bwMode="gray">
            <a:xfrm>
              <a:off x="-23" y="1344"/>
              <a:ext cx="5799" cy="895"/>
            </a:xfrm>
            <a:custGeom>
              <a:avLst/>
              <a:gdLst>
                <a:gd name="T0" fmla="*/ 0 w 5799"/>
                <a:gd name="T1" fmla="*/ 455 h 895"/>
                <a:gd name="T2" fmla="*/ 369 w 5799"/>
                <a:gd name="T3" fmla="*/ 454 h 895"/>
                <a:gd name="T4" fmla="*/ 776 w 5799"/>
                <a:gd name="T5" fmla="*/ 0 h 895"/>
                <a:gd name="T6" fmla="*/ 2496 w 5799"/>
                <a:gd name="T7" fmla="*/ 0 h 895"/>
                <a:gd name="T8" fmla="*/ 2632 w 5799"/>
                <a:gd name="T9" fmla="*/ 136 h 895"/>
                <a:gd name="T10" fmla="*/ 5799 w 5799"/>
                <a:gd name="T11" fmla="*/ 136 h 895"/>
                <a:gd name="T12" fmla="*/ 5788 w 5799"/>
                <a:gd name="T13" fmla="*/ 727 h 895"/>
                <a:gd name="T14" fmla="*/ 2883 w 5799"/>
                <a:gd name="T15" fmla="*/ 708 h 895"/>
                <a:gd name="T16" fmla="*/ 2747 w 5799"/>
                <a:gd name="T17" fmla="*/ 895 h 895"/>
                <a:gd name="T18" fmla="*/ 1899 w 5799"/>
                <a:gd name="T19" fmla="*/ 895 h 895"/>
                <a:gd name="T20" fmla="*/ 1681 w 5799"/>
                <a:gd name="T21" fmla="*/ 635 h 895"/>
                <a:gd name="T22" fmla="*/ 7 w 5799"/>
                <a:gd name="T23" fmla="*/ 635 h 895"/>
                <a:gd name="T24" fmla="*/ 7 w 5799"/>
                <a:gd name="T25" fmla="*/ 454 h 89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99" h="895">
                  <a:moveTo>
                    <a:pt x="0" y="455"/>
                  </a:moveTo>
                  <a:lnTo>
                    <a:pt x="369" y="454"/>
                  </a:lnTo>
                  <a:lnTo>
                    <a:pt x="776" y="0"/>
                  </a:lnTo>
                  <a:lnTo>
                    <a:pt x="2496" y="0"/>
                  </a:lnTo>
                  <a:lnTo>
                    <a:pt x="2632" y="136"/>
                  </a:lnTo>
                  <a:lnTo>
                    <a:pt x="5799" y="136"/>
                  </a:lnTo>
                  <a:lnTo>
                    <a:pt x="5788" y="727"/>
                  </a:lnTo>
                  <a:lnTo>
                    <a:pt x="2883" y="708"/>
                  </a:lnTo>
                  <a:lnTo>
                    <a:pt x="2747" y="895"/>
                  </a:lnTo>
                  <a:lnTo>
                    <a:pt x="1899" y="895"/>
                  </a:lnTo>
                  <a:lnTo>
                    <a:pt x="1681" y="635"/>
                  </a:lnTo>
                  <a:lnTo>
                    <a:pt x="7" y="635"/>
                  </a:lnTo>
                  <a:lnTo>
                    <a:pt x="7" y="454"/>
                  </a:lnTo>
                </a:path>
              </a:pathLst>
            </a:custGeom>
            <a:blipFill dpi="0" rotWithShape="1">
              <a:blip r:embed="rId2" cstate="print"/>
              <a:srcRect/>
              <a:stretch>
                <a:fillRect/>
              </a:stretch>
            </a:blipFill>
            <a:ln w="9525">
              <a:noFill/>
              <a:round/>
              <a:headEnd/>
              <a:tailEnd/>
            </a:ln>
            <a:effectLst/>
          </p:spPr>
          <p:txBody>
            <a:bodyPr/>
            <a:lstStyle/>
            <a:p>
              <a:pPr>
                <a:defRPr/>
              </a:pPr>
              <a:endParaRPr lang="zh-CN" altLang="en-US">
                <a:ea typeface="+mn-ea"/>
              </a:endParaRPr>
            </a:p>
          </p:txBody>
        </p:sp>
      </p:grpSp>
      <p:sp>
        <p:nvSpPr>
          <p:cNvPr id="197634" name="Rectangle 3"/>
          <p:cNvSpPr>
            <a:spLocks noGrp="1" noChangeArrowheads="1"/>
          </p:cNvSpPr>
          <p:nvPr>
            <p:ph type="subTitle" idx="1"/>
          </p:nvPr>
        </p:nvSpPr>
        <p:spPr>
          <a:xfrm>
            <a:off x="2195513" y="4365625"/>
            <a:ext cx="6400800" cy="1752600"/>
          </a:xfrm>
        </p:spPr>
        <p:txBody>
          <a:bodyPr/>
          <a:lstStyle>
            <a:lvl1pPr marL="0" indent="0" algn="r">
              <a:buFont typeface="Wingdings" pitchFamily="2" charset="2"/>
              <a:buNone/>
              <a:defRPr sz="3200"/>
            </a:lvl1pPr>
          </a:lstStyle>
          <a:p>
            <a:r>
              <a:rPr lang="zh-CN" altLang="en-US"/>
              <a:t>单击此处编辑母版副标题样式</a:t>
            </a:r>
          </a:p>
        </p:txBody>
      </p:sp>
      <p:sp>
        <p:nvSpPr>
          <p:cNvPr id="197635" name="Rectangle 2"/>
          <p:cNvSpPr>
            <a:spLocks noGrp="1" noChangeArrowheads="1"/>
          </p:cNvSpPr>
          <p:nvPr>
            <p:ph type="ctrTitle"/>
          </p:nvPr>
        </p:nvSpPr>
        <p:spPr>
          <a:xfrm>
            <a:off x="900113" y="1196975"/>
            <a:ext cx="7772400" cy="1470025"/>
          </a:xfrm>
        </p:spPr>
        <p:txBody>
          <a:bodyPr/>
          <a:lstStyle>
            <a:lvl1pPr>
              <a:defRPr sz="4400">
                <a:solidFill>
                  <a:schemeClr val="tx1"/>
                </a:solidFill>
              </a:defRPr>
            </a:lvl1pPr>
          </a:lstStyle>
          <a:p>
            <a:r>
              <a:rPr lang="zh-CN" altLang="en-US"/>
              <a:t>单击此处编辑母版标题样式</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343025"/>
            <a:ext cx="4038600" cy="51371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343025"/>
            <a:ext cx="4038600" cy="51371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579438"/>
            <a:ext cx="2057400" cy="590073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579438"/>
            <a:ext cx="6019800" cy="590073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579438"/>
            <a:ext cx="2057400" cy="590073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579438"/>
            <a:ext cx="6019800" cy="590073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579438"/>
            <a:ext cx="7848600" cy="563562"/>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343025"/>
            <a:ext cx="4038600" cy="51371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343025"/>
            <a:ext cx="4038600" cy="51371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609600" y="579438"/>
            <a:ext cx="7848600" cy="563562"/>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343025"/>
            <a:ext cx="4038600" cy="24923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343025"/>
            <a:ext cx="4038600" cy="24923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57200" y="3987800"/>
            <a:ext cx="4038600" cy="24923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8200" y="3987800"/>
            <a:ext cx="4038600" cy="24923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579438"/>
            <a:ext cx="7848600" cy="563562"/>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343025"/>
            <a:ext cx="4038600" cy="51371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343025"/>
            <a:ext cx="4038600" cy="24923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87800"/>
            <a:ext cx="4038600" cy="24923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17"/>
          <p:cNvGrpSpPr>
            <a:grpSpLocks/>
          </p:cNvGrpSpPr>
          <p:nvPr/>
        </p:nvGrpSpPr>
        <p:grpSpPr bwMode="auto">
          <a:xfrm>
            <a:off x="-9525" y="2708275"/>
            <a:ext cx="9183688" cy="1501775"/>
            <a:chOff x="-23" y="1319"/>
            <a:chExt cx="5799" cy="946"/>
          </a:xfrm>
        </p:grpSpPr>
        <p:sp>
          <p:nvSpPr>
            <p:cNvPr id="5" name="Freeform 18"/>
            <p:cNvSpPr>
              <a:spLocks/>
            </p:cNvSpPr>
            <p:nvPr/>
          </p:nvSpPr>
          <p:spPr bwMode="gray">
            <a:xfrm>
              <a:off x="-20" y="1319"/>
              <a:ext cx="5779" cy="946"/>
            </a:xfrm>
            <a:custGeom>
              <a:avLst/>
              <a:gdLst>
                <a:gd name="T0" fmla="*/ 6 w 5779"/>
                <a:gd name="T1" fmla="*/ 454 h 946"/>
                <a:gd name="T2" fmla="*/ 355 w 5779"/>
                <a:gd name="T3" fmla="*/ 454 h 946"/>
                <a:gd name="T4" fmla="*/ 757 w 5779"/>
                <a:gd name="T5" fmla="*/ 1 h 946"/>
                <a:gd name="T6" fmla="*/ 2511 w 5779"/>
                <a:gd name="T7" fmla="*/ 0 h 946"/>
                <a:gd name="T8" fmla="*/ 2646 w 5779"/>
                <a:gd name="T9" fmla="*/ 144 h 946"/>
                <a:gd name="T10" fmla="*/ 5779 w 5779"/>
                <a:gd name="T11" fmla="*/ 137 h 946"/>
                <a:gd name="T12" fmla="*/ 5779 w 5779"/>
                <a:gd name="T13" fmla="*/ 772 h 946"/>
                <a:gd name="T14" fmla="*/ 2899 w 5779"/>
                <a:gd name="T15" fmla="*/ 765 h 946"/>
                <a:gd name="T16" fmla="*/ 2757 w 5779"/>
                <a:gd name="T17" fmla="*/ 946 h 946"/>
                <a:gd name="T18" fmla="*/ 1883 w 5779"/>
                <a:gd name="T19" fmla="*/ 946 h 946"/>
                <a:gd name="T20" fmla="*/ 1663 w 5779"/>
                <a:gd name="T21" fmla="*/ 687 h 946"/>
                <a:gd name="T22" fmla="*/ 0 w 5779"/>
                <a:gd name="T23" fmla="*/ 687 h 946"/>
                <a:gd name="T24" fmla="*/ 35 w 5779"/>
                <a:gd name="T25" fmla="*/ 480 h 9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79" h="946">
                  <a:moveTo>
                    <a:pt x="6" y="454"/>
                  </a:moveTo>
                  <a:lnTo>
                    <a:pt x="355" y="454"/>
                  </a:lnTo>
                  <a:lnTo>
                    <a:pt x="757" y="1"/>
                  </a:lnTo>
                  <a:lnTo>
                    <a:pt x="2511" y="0"/>
                  </a:lnTo>
                  <a:lnTo>
                    <a:pt x="2646" y="144"/>
                  </a:lnTo>
                  <a:lnTo>
                    <a:pt x="5779" y="137"/>
                  </a:lnTo>
                  <a:lnTo>
                    <a:pt x="5779" y="772"/>
                  </a:lnTo>
                  <a:lnTo>
                    <a:pt x="2899" y="765"/>
                  </a:lnTo>
                  <a:lnTo>
                    <a:pt x="2757" y="946"/>
                  </a:lnTo>
                  <a:lnTo>
                    <a:pt x="1883" y="946"/>
                  </a:lnTo>
                  <a:lnTo>
                    <a:pt x="1663" y="687"/>
                  </a:lnTo>
                  <a:lnTo>
                    <a:pt x="0" y="687"/>
                  </a:lnTo>
                  <a:lnTo>
                    <a:pt x="35" y="480"/>
                  </a:lnTo>
                </a:path>
              </a:pathLst>
            </a:custGeom>
            <a:solidFill>
              <a:schemeClr val="bg1"/>
            </a:solidFill>
            <a:ln w="9525">
              <a:noFill/>
              <a:round/>
              <a:headEnd/>
              <a:tailEnd/>
            </a:ln>
            <a:effectLst>
              <a:outerShdw dist="77251" dir="4832261" algn="ctr" rotWithShape="0">
                <a:srgbClr val="000066">
                  <a:alpha val="18999"/>
                </a:srgbClr>
              </a:outerShdw>
            </a:effectLst>
          </p:spPr>
          <p:txBody>
            <a:bodyPr/>
            <a:lstStyle/>
            <a:p>
              <a:pPr>
                <a:defRPr/>
              </a:pPr>
              <a:endParaRPr lang="zh-CN" altLang="en-US">
                <a:ea typeface="+mn-ea"/>
              </a:endParaRPr>
            </a:p>
          </p:txBody>
        </p:sp>
        <p:sp>
          <p:nvSpPr>
            <p:cNvPr id="6" name="Freeform 19" descr="01_img(Global Digtal Desigm(imageState)"/>
            <p:cNvSpPr>
              <a:spLocks/>
            </p:cNvSpPr>
            <p:nvPr/>
          </p:nvSpPr>
          <p:spPr bwMode="gray">
            <a:xfrm>
              <a:off x="-23" y="1344"/>
              <a:ext cx="5799" cy="895"/>
            </a:xfrm>
            <a:custGeom>
              <a:avLst/>
              <a:gdLst>
                <a:gd name="T0" fmla="*/ 0 w 5799"/>
                <a:gd name="T1" fmla="*/ 455 h 895"/>
                <a:gd name="T2" fmla="*/ 369 w 5799"/>
                <a:gd name="T3" fmla="*/ 454 h 895"/>
                <a:gd name="T4" fmla="*/ 776 w 5799"/>
                <a:gd name="T5" fmla="*/ 0 h 895"/>
                <a:gd name="T6" fmla="*/ 2496 w 5799"/>
                <a:gd name="T7" fmla="*/ 0 h 895"/>
                <a:gd name="T8" fmla="*/ 2632 w 5799"/>
                <a:gd name="T9" fmla="*/ 136 h 895"/>
                <a:gd name="T10" fmla="*/ 5799 w 5799"/>
                <a:gd name="T11" fmla="*/ 136 h 895"/>
                <a:gd name="T12" fmla="*/ 5788 w 5799"/>
                <a:gd name="T13" fmla="*/ 727 h 895"/>
                <a:gd name="T14" fmla="*/ 2883 w 5799"/>
                <a:gd name="T15" fmla="*/ 708 h 895"/>
                <a:gd name="T16" fmla="*/ 2747 w 5799"/>
                <a:gd name="T17" fmla="*/ 895 h 895"/>
                <a:gd name="T18" fmla="*/ 1899 w 5799"/>
                <a:gd name="T19" fmla="*/ 895 h 895"/>
                <a:gd name="T20" fmla="*/ 1681 w 5799"/>
                <a:gd name="T21" fmla="*/ 635 h 895"/>
                <a:gd name="T22" fmla="*/ 7 w 5799"/>
                <a:gd name="T23" fmla="*/ 635 h 895"/>
                <a:gd name="T24" fmla="*/ 7 w 5799"/>
                <a:gd name="T25" fmla="*/ 454 h 89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99" h="895">
                  <a:moveTo>
                    <a:pt x="0" y="455"/>
                  </a:moveTo>
                  <a:lnTo>
                    <a:pt x="369" y="454"/>
                  </a:lnTo>
                  <a:lnTo>
                    <a:pt x="776" y="0"/>
                  </a:lnTo>
                  <a:lnTo>
                    <a:pt x="2496" y="0"/>
                  </a:lnTo>
                  <a:lnTo>
                    <a:pt x="2632" y="136"/>
                  </a:lnTo>
                  <a:lnTo>
                    <a:pt x="5799" y="136"/>
                  </a:lnTo>
                  <a:lnTo>
                    <a:pt x="5788" y="727"/>
                  </a:lnTo>
                  <a:lnTo>
                    <a:pt x="2883" y="708"/>
                  </a:lnTo>
                  <a:lnTo>
                    <a:pt x="2747" y="895"/>
                  </a:lnTo>
                  <a:lnTo>
                    <a:pt x="1899" y="895"/>
                  </a:lnTo>
                  <a:lnTo>
                    <a:pt x="1681" y="635"/>
                  </a:lnTo>
                  <a:lnTo>
                    <a:pt x="7" y="635"/>
                  </a:lnTo>
                  <a:lnTo>
                    <a:pt x="7" y="454"/>
                  </a:lnTo>
                </a:path>
              </a:pathLst>
            </a:custGeom>
            <a:blipFill dpi="0" rotWithShape="1">
              <a:blip r:embed="rId2" cstate="print"/>
              <a:srcRect/>
              <a:stretch>
                <a:fillRect/>
              </a:stretch>
            </a:blipFill>
            <a:ln w="9525">
              <a:noFill/>
              <a:round/>
              <a:headEnd/>
              <a:tailEnd/>
            </a:ln>
            <a:effectLst/>
          </p:spPr>
          <p:txBody>
            <a:bodyPr/>
            <a:lstStyle/>
            <a:p>
              <a:pPr>
                <a:defRPr/>
              </a:pPr>
              <a:endParaRPr lang="zh-CN" altLang="en-US">
                <a:ea typeface="+mn-ea"/>
              </a:endParaRPr>
            </a:p>
          </p:txBody>
        </p:sp>
      </p:grpSp>
      <p:sp>
        <p:nvSpPr>
          <p:cNvPr id="128002" name="Rectangle 3"/>
          <p:cNvSpPr>
            <a:spLocks noGrp="1" noChangeArrowheads="1"/>
          </p:cNvSpPr>
          <p:nvPr>
            <p:ph type="subTitle" idx="1"/>
          </p:nvPr>
        </p:nvSpPr>
        <p:spPr>
          <a:xfrm>
            <a:off x="2195513" y="4365625"/>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28003" name="Rectangle 2"/>
          <p:cNvSpPr>
            <a:spLocks noGrp="1" noChangeArrowheads="1"/>
          </p:cNvSpPr>
          <p:nvPr>
            <p:ph type="ctrTitle"/>
          </p:nvPr>
        </p:nvSpPr>
        <p:spPr>
          <a:xfrm>
            <a:off x="900113" y="1196975"/>
            <a:ext cx="7772400" cy="1470025"/>
          </a:xfrm>
        </p:spPr>
        <p:txBody>
          <a:bodyPr/>
          <a:lstStyle>
            <a:lvl1pPr>
              <a:defRPr sz="4400">
                <a:solidFill>
                  <a:schemeClr val="tx1"/>
                </a:solidFill>
              </a:defRPr>
            </a:lvl1pPr>
          </a:lstStyle>
          <a:p>
            <a:r>
              <a:rPr lang="zh-CN" altLang="en-US"/>
              <a:t>单击此处编辑母版标题样式</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343025"/>
            <a:ext cx="4038600" cy="51371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343025"/>
            <a:ext cx="4038600" cy="51371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579438"/>
            <a:ext cx="2057400" cy="590073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579438"/>
            <a:ext cx="6019800" cy="590073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343025"/>
            <a:ext cx="4038600" cy="51371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343025"/>
            <a:ext cx="4038600" cy="51371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579438"/>
            <a:ext cx="2057400" cy="590073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579438"/>
            <a:ext cx="6019800" cy="590073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6" name="Rectangle 6"/>
          <p:cNvSpPr>
            <a:spLocks noGrp="1" noChangeArrowheads="1"/>
          </p:cNvSpPr>
          <p:nvPr>
            <p:ph type="sldNum" sz="quarter" idx="12"/>
          </p:nvPr>
        </p:nvSpPr>
        <p:spPr>
          <a:ln/>
        </p:spPr>
        <p:txBody>
          <a:bodyPr/>
          <a:lstStyle>
            <a:lvl1pPr>
              <a:defRPr/>
            </a:lvl1pPr>
          </a:lstStyle>
          <a:p>
            <a:pPr>
              <a:defRPr/>
            </a:pPr>
            <a:fld id="{F0271AC0-AACE-41C5-93D3-8DB2FD6DAB32}" type="slidenum">
              <a:rPr lang="en-US" altLang="zh-CN"/>
              <a:pPr>
                <a:defRPr/>
              </a:pPr>
              <a:t>‹#›</a:t>
            </a:fld>
            <a:endParaRPr lang="en-US" altLang="zh-CN"/>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6" name="Rectangle 6"/>
          <p:cNvSpPr>
            <a:spLocks noGrp="1" noChangeArrowheads="1"/>
          </p:cNvSpPr>
          <p:nvPr>
            <p:ph type="sldNum" sz="quarter" idx="12"/>
          </p:nvPr>
        </p:nvSpPr>
        <p:spPr>
          <a:ln/>
        </p:spPr>
        <p:txBody>
          <a:bodyPr/>
          <a:lstStyle>
            <a:lvl1pPr>
              <a:defRPr/>
            </a:lvl1pPr>
          </a:lstStyle>
          <a:p>
            <a:pPr>
              <a:defRPr/>
            </a:pPr>
            <a:fld id="{D2CD61C1-388B-471F-AC36-10E63496A10C}" type="slidenum">
              <a:rPr lang="en-US" altLang="zh-CN"/>
              <a:pPr>
                <a:defRPr/>
              </a:pPr>
              <a:t>‹#›</a:t>
            </a:fld>
            <a:endParaRPr lang="en-US" altLang="zh-CN"/>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6" name="Rectangle 6"/>
          <p:cNvSpPr>
            <a:spLocks noGrp="1" noChangeArrowheads="1"/>
          </p:cNvSpPr>
          <p:nvPr>
            <p:ph type="sldNum" sz="quarter" idx="12"/>
          </p:nvPr>
        </p:nvSpPr>
        <p:spPr>
          <a:ln/>
        </p:spPr>
        <p:txBody>
          <a:bodyPr/>
          <a:lstStyle>
            <a:lvl1pPr>
              <a:defRPr/>
            </a:lvl1pPr>
          </a:lstStyle>
          <a:p>
            <a:pPr>
              <a:defRPr/>
            </a:pPr>
            <a:fld id="{E99C9FFE-FB56-4288-AFBB-B6E98401886B}" type="slidenum">
              <a:rPr lang="en-US" altLang="zh-CN"/>
              <a:pPr>
                <a:defRPr/>
              </a:pPr>
              <a:t>‹#›</a:t>
            </a:fld>
            <a:endParaRPr lang="en-US" altLang="zh-CN"/>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343025"/>
            <a:ext cx="4038600" cy="51371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343025"/>
            <a:ext cx="4038600" cy="51371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7" name="Rectangle 6"/>
          <p:cNvSpPr>
            <a:spLocks noGrp="1" noChangeArrowheads="1"/>
          </p:cNvSpPr>
          <p:nvPr>
            <p:ph type="sldNum" sz="quarter" idx="12"/>
          </p:nvPr>
        </p:nvSpPr>
        <p:spPr>
          <a:ln/>
        </p:spPr>
        <p:txBody>
          <a:bodyPr/>
          <a:lstStyle>
            <a:lvl1pPr>
              <a:defRPr/>
            </a:lvl1pPr>
          </a:lstStyle>
          <a:p>
            <a:pPr>
              <a:defRPr/>
            </a:pPr>
            <a:fld id="{A577E91D-8FF5-43FF-A7C6-3A719294BD93}" type="slidenum">
              <a:rPr lang="en-US" altLang="zh-CN"/>
              <a:pPr>
                <a:defRPr/>
              </a:pPr>
              <a:t>‹#›</a:t>
            </a:fld>
            <a:endParaRPr lang="en-US" altLang="zh-CN"/>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8"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9" name="Rectangle 6"/>
          <p:cNvSpPr>
            <a:spLocks noGrp="1" noChangeArrowheads="1"/>
          </p:cNvSpPr>
          <p:nvPr>
            <p:ph type="sldNum" sz="quarter" idx="12"/>
          </p:nvPr>
        </p:nvSpPr>
        <p:spPr>
          <a:ln/>
        </p:spPr>
        <p:txBody>
          <a:bodyPr/>
          <a:lstStyle>
            <a:lvl1pPr>
              <a:defRPr/>
            </a:lvl1pPr>
          </a:lstStyle>
          <a:p>
            <a:pPr>
              <a:defRPr/>
            </a:pPr>
            <a:fld id="{136FEE2D-6E08-4DCD-81F3-D4B52B425C45}" type="slidenum">
              <a:rPr lang="en-US" altLang="zh-CN"/>
              <a:pPr>
                <a:defRPr/>
              </a:pPr>
              <a:t>‹#›</a:t>
            </a:fld>
            <a:endParaRPr lang="en-US" altLang="zh-CN"/>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4"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5" name="Rectangle 6"/>
          <p:cNvSpPr>
            <a:spLocks noGrp="1" noChangeArrowheads="1"/>
          </p:cNvSpPr>
          <p:nvPr>
            <p:ph type="sldNum" sz="quarter" idx="12"/>
          </p:nvPr>
        </p:nvSpPr>
        <p:spPr>
          <a:ln/>
        </p:spPr>
        <p:txBody>
          <a:bodyPr/>
          <a:lstStyle>
            <a:lvl1pPr>
              <a:defRPr/>
            </a:lvl1pPr>
          </a:lstStyle>
          <a:p>
            <a:pPr>
              <a:defRPr/>
            </a:pPr>
            <a:fld id="{C63AF3B4-5847-45B7-88D1-AF99A6F4DC0C}" type="slidenum">
              <a:rPr lang="en-US" altLang="zh-CN"/>
              <a:pPr>
                <a:defRPr/>
              </a:pPr>
              <a:t>‹#›</a:t>
            </a:fld>
            <a:endParaRPr lang="en-US" altLang="zh-CN"/>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343025"/>
            <a:ext cx="4038600" cy="51371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343025"/>
            <a:ext cx="4038600" cy="51371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3"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4" name="Rectangle 6"/>
          <p:cNvSpPr>
            <a:spLocks noGrp="1" noChangeArrowheads="1"/>
          </p:cNvSpPr>
          <p:nvPr>
            <p:ph type="sldNum" sz="quarter" idx="12"/>
          </p:nvPr>
        </p:nvSpPr>
        <p:spPr>
          <a:ln/>
        </p:spPr>
        <p:txBody>
          <a:bodyPr/>
          <a:lstStyle>
            <a:lvl1pPr>
              <a:defRPr/>
            </a:lvl1pPr>
          </a:lstStyle>
          <a:p>
            <a:pPr>
              <a:defRPr/>
            </a:pPr>
            <a:fld id="{B4AE0085-F471-4546-A6CC-39B8D2F0F2A4}" type="slidenum">
              <a:rPr lang="en-US" altLang="zh-CN"/>
              <a:pPr>
                <a:defRPr/>
              </a:pPr>
              <a:t>‹#›</a:t>
            </a:fld>
            <a:endParaRPr lang="en-US" altLang="zh-CN"/>
          </a:p>
        </p:txBody>
      </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7" name="Rectangle 6"/>
          <p:cNvSpPr>
            <a:spLocks noGrp="1" noChangeArrowheads="1"/>
          </p:cNvSpPr>
          <p:nvPr>
            <p:ph type="sldNum" sz="quarter" idx="12"/>
          </p:nvPr>
        </p:nvSpPr>
        <p:spPr>
          <a:ln/>
        </p:spPr>
        <p:txBody>
          <a:bodyPr/>
          <a:lstStyle>
            <a:lvl1pPr>
              <a:defRPr/>
            </a:lvl1pPr>
          </a:lstStyle>
          <a:p>
            <a:pPr>
              <a:defRPr/>
            </a:pPr>
            <a:fld id="{AE005F2F-96B1-44ED-B548-D428C66BD638}" type="slidenum">
              <a:rPr lang="en-US" altLang="zh-CN"/>
              <a:pPr>
                <a:defRPr/>
              </a:pPr>
              <a:t>‹#›</a:t>
            </a:fld>
            <a:endParaRPr lang="en-US" altLang="zh-CN"/>
          </a:p>
        </p:txBody>
      </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7" name="Rectangle 6"/>
          <p:cNvSpPr>
            <a:spLocks noGrp="1" noChangeArrowheads="1"/>
          </p:cNvSpPr>
          <p:nvPr>
            <p:ph type="sldNum" sz="quarter" idx="12"/>
          </p:nvPr>
        </p:nvSpPr>
        <p:spPr>
          <a:ln/>
        </p:spPr>
        <p:txBody>
          <a:bodyPr/>
          <a:lstStyle>
            <a:lvl1pPr>
              <a:defRPr/>
            </a:lvl1pPr>
          </a:lstStyle>
          <a:p>
            <a:pPr>
              <a:defRPr/>
            </a:pPr>
            <a:fld id="{9C4195D0-265E-40B8-B328-6F56EF93051B}" type="slidenum">
              <a:rPr lang="en-US" altLang="zh-CN"/>
              <a:pPr>
                <a:defRPr/>
              </a:pPr>
              <a:t>‹#›</a:t>
            </a:fld>
            <a:endParaRPr lang="en-US" altLang="zh-CN"/>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6" name="Rectangle 6"/>
          <p:cNvSpPr>
            <a:spLocks noGrp="1" noChangeArrowheads="1"/>
          </p:cNvSpPr>
          <p:nvPr>
            <p:ph type="sldNum" sz="quarter" idx="12"/>
          </p:nvPr>
        </p:nvSpPr>
        <p:spPr>
          <a:ln/>
        </p:spPr>
        <p:txBody>
          <a:bodyPr/>
          <a:lstStyle>
            <a:lvl1pPr>
              <a:defRPr/>
            </a:lvl1pPr>
          </a:lstStyle>
          <a:p>
            <a:pPr>
              <a:defRPr/>
            </a:pPr>
            <a:fld id="{405A63FE-83AC-4D3B-A76D-91D1EA120041}" type="slidenum">
              <a:rPr lang="en-US" altLang="zh-CN"/>
              <a:pPr>
                <a:defRPr/>
              </a:pPr>
              <a:t>‹#›</a:t>
            </a:fld>
            <a:endParaRPr lang="en-US" altLang="zh-CN"/>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579438"/>
            <a:ext cx="2057400" cy="590073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579438"/>
            <a:ext cx="6019800" cy="590073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6" name="Rectangle 6"/>
          <p:cNvSpPr>
            <a:spLocks noGrp="1" noChangeArrowheads="1"/>
          </p:cNvSpPr>
          <p:nvPr>
            <p:ph type="sldNum" sz="quarter" idx="12"/>
          </p:nvPr>
        </p:nvSpPr>
        <p:spPr>
          <a:ln/>
        </p:spPr>
        <p:txBody>
          <a:bodyPr/>
          <a:lstStyle>
            <a:lvl1pPr>
              <a:defRPr/>
            </a:lvl1pPr>
          </a:lstStyle>
          <a:p>
            <a:pPr>
              <a:defRPr/>
            </a:pPr>
            <a:fld id="{D6139C79-AE22-4833-8B09-EC7E95868235}" type="slidenum">
              <a:rPr lang="en-US" altLang="zh-CN"/>
              <a:pPr>
                <a:defRPr/>
              </a:pPr>
              <a:t>‹#›</a:t>
            </a:fld>
            <a:endParaRPr lang="en-US" altLang="zh-CN"/>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6" name="Rectangle 6"/>
          <p:cNvSpPr>
            <a:spLocks noGrp="1" noChangeArrowheads="1"/>
          </p:cNvSpPr>
          <p:nvPr>
            <p:ph type="sldNum" sz="quarter" idx="12"/>
          </p:nvPr>
        </p:nvSpPr>
        <p:spPr>
          <a:ln/>
        </p:spPr>
        <p:txBody>
          <a:bodyPr/>
          <a:lstStyle>
            <a:lvl1pPr>
              <a:defRPr/>
            </a:lvl1pPr>
          </a:lstStyle>
          <a:p>
            <a:pPr>
              <a:defRPr/>
            </a:pPr>
            <a:fld id="{A3F5F11E-C27B-4B4E-B30C-40D39E01EBF1}" type="slidenum">
              <a:rPr lang="en-US" altLang="zh-CN"/>
              <a:pPr>
                <a:defRPr/>
              </a:pPr>
              <a:t>‹#›</a:t>
            </a:fld>
            <a:endParaRPr lang="en-US" altLang="zh-CN"/>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6" name="Rectangle 6"/>
          <p:cNvSpPr>
            <a:spLocks noGrp="1" noChangeArrowheads="1"/>
          </p:cNvSpPr>
          <p:nvPr>
            <p:ph type="sldNum" sz="quarter" idx="12"/>
          </p:nvPr>
        </p:nvSpPr>
        <p:spPr>
          <a:ln/>
        </p:spPr>
        <p:txBody>
          <a:bodyPr/>
          <a:lstStyle>
            <a:lvl1pPr>
              <a:defRPr/>
            </a:lvl1pPr>
          </a:lstStyle>
          <a:p>
            <a:pPr>
              <a:defRPr/>
            </a:pPr>
            <a:fld id="{9E30D78A-61B6-4602-9F90-6951CB2CD191}" type="slidenum">
              <a:rPr lang="en-US" altLang="zh-CN"/>
              <a:pPr>
                <a:defRPr/>
              </a:pPr>
              <a:t>‹#›</a:t>
            </a:fld>
            <a:endParaRPr lang="en-US" altLang="zh-CN"/>
          </a:p>
        </p:txBody>
      </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6" name="Rectangle 6"/>
          <p:cNvSpPr>
            <a:spLocks noGrp="1" noChangeArrowheads="1"/>
          </p:cNvSpPr>
          <p:nvPr>
            <p:ph type="sldNum" sz="quarter" idx="12"/>
          </p:nvPr>
        </p:nvSpPr>
        <p:spPr>
          <a:ln/>
        </p:spPr>
        <p:txBody>
          <a:bodyPr/>
          <a:lstStyle>
            <a:lvl1pPr>
              <a:defRPr/>
            </a:lvl1pPr>
          </a:lstStyle>
          <a:p>
            <a:pPr>
              <a:defRPr/>
            </a:pPr>
            <a:fld id="{60D05C6B-AD42-42FF-ACE8-FC111D7C9412}" type="slidenum">
              <a:rPr lang="en-US" altLang="zh-CN"/>
              <a:pPr>
                <a:defRPr/>
              </a:pPr>
              <a:t>‹#›</a:t>
            </a:fld>
            <a:endParaRPr lang="en-US" altLang="zh-CN"/>
          </a:p>
        </p:txBody>
      </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343025"/>
            <a:ext cx="4038600" cy="51371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343025"/>
            <a:ext cx="4038600" cy="51371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7" name="Rectangle 6"/>
          <p:cNvSpPr>
            <a:spLocks noGrp="1" noChangeArrowheads="1"/>
          </p:cNvSpPr>
          <p:nvPr>
            <p:ph type="sldNum" sz="quarter" idx="12"/>
          </p:nvPr>
        </p:nvSpPr>
        <p:spPr>
          <a:ln/>
        </p:spPr>
        <p:txBody>
          <a:bodyPr/>
          <a:lstStyle>
            <a:lvl1pPr>
              <a:defRPr/>
            </a:lvl1pPr>
          </a:lstStyle>
          <a:p>
            <a:pPr>
              <a:defRPr/>
            </a:pPr>
            <a:fld id="{AD61F771-4EB8-4969-BD4B-2A1C27BFCBED}" type="slidenum">
              <a:rPr lang="en-US" altLang="zh-CN"/>
              <a:pPr>
                <a:defRPr/>
              </a:pPr>
              <a:t>‹#›</a:t>
            </a:fld>
            <a:endParaRPr lang="en-US" altLang="zh-CN"/>
          </a:p>
        </p:txBody>
      </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8"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9" name="Rectangle 6"/>
          <p:cNvSpPr>
            <a:spLocks noGrp="1" noChangeArrowheads="1"/>
          </p:cNvSpPr>
          <p:nvPr>
            <p:ph type="sldNum" sz="quarter" idx="12"/>
          </p:nvPr>
        </p:nvSpPr>
        <p:spPr>
          <a:ln/>
        </p:spPr>
        <p:txBody>
          <a:bodyPr/>
          <a:lstStyle>
            <a:lvl1pPr>
              <a:defRPr/>
            </a:lvl1pPr>
          </a:lstStyle>
          <a:p>
            <a:pPr>
              <a:defRPr/>
            </a:pPr>
            <a:fld id="{DC1539ED-A3CA-4721-90BB-2D9F50542017}" type="slidenum">
              <a:rPr lang="en-US" altLang="zh-CN"/>
              <a:pPr>
                <a:defRPr/>
              </a:pPr>
              <a:t>‹#›</a:t>
            </a:fld>
            <a:endParaRPr lang="en-US" altLang="zh-CN"/>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4"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5" name="Rectangle 6"/>
          <p:cNvSpPr>
            <a:spLocks noGrp="1" noChangeArrowheads="1"/>
          </p:cNvSpPr>
          <p:nvPr>
            <p:ph type="sldNum" sz="quarter" idx="12"/>
          </p:nvPr>
        </p:nvSpPr>
        <p:spPr>
          <a:ln/>
        </p:spPr>
        <p:txBody>
          <a:bodyPr/>
          <a:lstStyle>
            <a:lvl1pPr>
              <a:defRPr/>
            </a:lvl1pPr>
          </a:lstStyle>
          <a:p>
            <a:pPr>
              <a:defRPr/>
            </a:pPr>
            <a:fld id="{2716CAE7-1B85-4B2E-83E4-7425EC91CCE6}" type="slidenum">
              <a:rPr lang="en-US" altLang="zh-CN"/>
              <a:pPr>
                <a:defRPr/>
              </a:pPr>
              <a:t>‹#›</a:t>
            </a:fld>
            <a:endParaRPr lang="en-US" altLang="zh-CN"/>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3"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4" name="Rectangle 6"/>
          <p:cNvSpPr>
            <a:spLocks noGrp="1" noChangeArrowheads="1"/>
          </p:cNvSpPr>
          <p:nvPr>
            <p:ph type="sldNum" sz="quarter" idx="12"/>
          </p:nvPr>
        </p:nvSpPr>
        <p:spPr>
          <a:ln/>
        </p:spPr>
        <p:txBody>
          <a:bodyPr/>
          <a:lstStyle>
            <a:lvl1pPr>
              <a:defRPr/>
            </a:lvl1pPr>
          </a:lstStyle>
          <a:p>
            <a:pPr>
              <a:defRPr/>
            </a:pPr>
            <a:fld id="{2581E6A2-9E90-4BD0-A5A6-59D0C344D59D}" type="slidenum">
              <a:rPr lang="en-US" altLang="zh-CN"/>
              <a:pPr>
                <a:defRPr/>
              </a:pPr>
              <a:t>‹#›</a:t>
            </a:fld>
            <a:endParaRPr lang="en-US" altLang="zh-CN"/>
          </a:p>
        </p:txBody>
      </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7" name="Rectangle 6"/>
          <p:cNvSpPr>
            <a:spLocks noGrp="1" noChangeArrowheads="1"/>
          </p:cNvSpPr>
          <p:nvPr>
            <p:ph type="sldNum" sz="quarter" idx="12"/>
          </p:nvPr>
        </p:nvSpPr>
        <p:spPr>
          <a:ln/>
        </p:spPr>
        <p:txBody>
          <a:bodyPr/>
          <a:lstStyle>
            <a:lvl1pPr>
              <a:defRPr/>
            </a:lvl1pPr>
          </a:lstStyle>
          <a:p>
            <a:pPr>
              <a:defRPr/>
            </a:pPr>
            <a:fld id="{5A8068F4-48D2-4FB7-B628-B8693A409C20}" type="slidenum">
              <a:rPr lang="en-US" altLang="zh-CN"/>
              <a:pPr>
                <a:defRPr/>
              </a:pPr>
              <a:t>‹#›</a:t>
            </a:fld>
            <a:endParaRPr lang="en-US" altLang="zh-CN"/>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7" name="Rectangle 6"/>
          <p:cNvSpPr>
            <a:spLocks noGrp="1" noChangeArrowheads="1"/>
          </p:cNvSpPr>
          <p:nvPr>
            <p:ph type="sldNum" sz="quarter" idx="12"/>
          </p:nvPr>
        </p:nvSpPr>
        <p:spPr>
          <a:ln/>
        </p:spPr>
        <p:txBody>
          <a:bodyPr/>
          <a:lstStyle>
            <a:lvl1pPr>
              <a:defRPr/>
            </a:lvl1pPr>
          </a:lstStyle>
          <a:p>
            <a:pPr>
              <a:defRPr/>
            </a:pPr>
            <a:fld id="{E21BED9E-9C12-4517-B3E5-66774BE2BBA5}" type="slidenum">
              <a:rPr lang="en-US" altLang="zh-CN"/>
              <a:pPr>
                <a:defRPr/>
              </a:pPr>
              <a:t>‹#›</a:t>
            </a:fld>
            <a:endParaRPr lang="en-US" altLang="zh-CN"/>
          </a:p>
        </p:txBody>
      </p:sp>
    </p:spTree>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6" name="Rectangle 6"/>
          <p:cNvSpPr>
            <a:spLocks noGrp="1" noChangeArrowheads="1"/>
          </p:cNvSpPr>
          <p:nvPr>
            <p:ph type="sldNum" sz="quarter" idx="12"/>
          </p:nvPr>
        </p:nvSpPr>
        <p:spPr>
          <a:ln/>
        </p:spPr>
        <p:txBody>
          <a:bodyPr/>
          <a:lstStyle>
            <a:lvl1pPr>
              <a:defRPr/>
            </a:lvl1pPr>
          </a:lstStyle>
          <a:p>
            <a:pPr>
              <a:defRPr/>
            </a:pPr>
            <a:fld id="{DD48D971-2D9B-47C8-96EA-54022117039B}" type="slidenum">
              <a:rPr lang="en-US" altLang="zh-CN"/>
              <a:pPr>
                <a:defRPr/>
              </a:pPr>
              <a:t>‹#›</a:t>
            </a:fld>
            <a:endParaRPr lang="en-US" altLang="zh-CN"/>
          </a:p>
        </p:txBody>
      </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579438"/>
            <a:ext cx="2057400" cy="590073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579438"/>
            <a:ext cx="6019800" cy="590073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6" name="Rectangle 6"/>
          <p:cNvSpPr>
            <a:spLocks noGrp="1" noChangeArrowheads="1"/>
          </p:cNvSpPr>
          <p:nvPr>
            <p:ph type="sldNum" sz="quarter" idx="12"/>
          </p:nvPr>
        </p:nvSpPr>
        <p:spPr>
          <a:ln/>
        </p:spPr>
        <p:txBody>
          <a:bodyPr/>
          <a:lstStyle>
            <a:lvl1pPr>
              <a:defRPr/>
            </a:lvl1pPr>
          </a:lstStyle>
          <a:p>
            <a:pPr>
              <a:defRPr/>
            </a:pPr>
            <a:fld id="{0852C93B-2F0F-4734-8309-64DD58777B89}" type="slidenum">
              <a:rPr lang="en-US" altLang="zh-CN"/>
              <a:pPr>
                <a:defRPr/>
              </a:pPr>
              <a:t>‹#›</a:t>
            </a:fld>
            <a:endParaRPr lang="en-US" altLang="zh-CN"/>
          </a:p>
        </p:txBody>
      </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6" name="Rectangle 6"/>
          <p:cNvSpPr>
            <a:spLocks noGrp="1" noChangeArrowheads="1"/>
          </p:cNvSpPr>
          <p:nvPr>
            <p:ph type="sldNum" sz="quarter" idx="12"/>
          </p:nvPr>
        </p:nvSpPr>
        <p:spPr>
          <a:ln/>
        </p:spPr>
        <p:txBody>
          <a:bodyPr/>
          <a:lstStyle>
            <a:lvl1pPr>
              <a:defRPr/>
            </a:lvl1pPr>
          </a:lstStyle>
          <a:p>
            <a:pPr>
              <a:defRPr/>
            </a:pPr>
            <a:fld id="{408C7A74-7994-474D-A252-3979D1492920}" type="slidenum">
              <a:rPr lang="en-US" altLang="zh-CN"/>
              <a:pPr>
                <a:defRPr/>
              </a:pPr>
              <a:t>‹#›</a:t>
            </a:fld>
            <a:endParaRPr lang="en-US" altLang="zh-CN"/>
          </a:p>
        </p:txBody>
      </p:sp>
    </p:spTree>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6" name="Rectangle 6"/>
          <p:cNvSpPr>
            <a:spLocks noGrp="1" noChangeArrowheads="1"/>
          </p:cNvSpPr>
          <p:nvPr>
            <p:ph type="sldNum" sz="quarter" idx="12"/>
          </p:nvPr>
        </p:nvSpPr>
        <p:spPr>
          <a:ln/>
        </p:spPr>
        <p:txBody>
          <a:bodyPr/>
          <a:lstStyle>
            <a:lvl1pPr>
              <a:defRPr/>
            </a:lvl1pPr>
          </a:lstStyle>
          <a:p>
            <a:pPr>
              <a:defRPr/>
            </a:pPr>
            <a:fld id="{E1E361C4-DF72-41D2-A87A-0EDCC93DF095}" type="slidenum">
              <a:rPr lang="en-US" altLang="zh-CN"/>
              <a:pPr>
                <a:defRPr/>
              </a:pPr>
              <a:t>‹#›</a:t>
            </a:fld>
            <a:endParaRPr lang="en-US" altLang="zh-CN"/>
          </a:p>
        </p:txBody>
      </p:sp>
    </p:spTree>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6" name="Rectangle 6"/>
          <p:cNvSpPr>
            <a:spLocks noGrp="1" noChangeArrowheads="1"/>
          </p:cNvSpPr>
          <p:nvPr>
            <p:ph type="sldNum" sz="quarter" idx="12"/>
          </p:nvPr>
        </p:nvSpPr>
        <p:spPr>
          <a:ln/>
        </p:spPr>
        <p:txBody>
          <a:bodyPr/>
          <a:lstStyle>
            <a:lvl1pPr>
              <a:defRPr/>
            </a:lvl1pPr>
          </a:lstStyle>
          <a:p>
            <a:pPr>
              <a:defRPr/>
            </a:pPr>
            <a:fld id="{0047F0D9-4AD5-483E-9E56-B188B71BE256}" type="slidenum">
              <a:rPr lang="en-US" altLang="zh-CN"/>
              <a:pPr>
                <a:defRPr/>
              </a:pPr>
              <a:t>‹#›</a:t>
            </a:fld>
            <a:endParaRPr lang="en-US" altLang="zh-CN"/>
          </a:p>
        </p:txBody>
      </p:sp>
    </p:spTree>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343025"/>
            <a:ext cx="4038600" cy="51371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343025"/>
            <a:ext cx="4038600" cy="51371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7" name="Rectangle 6"/>
          <p:cNvSpPr>
            <a:spLocks noGrp="1" noChangeArrowheads="1"/>
          </p:cNvSpPr>
          <p:nvPr>
            <p:ph type="sldNum" sz="quarter" idx="12"/>
          </p:nvPr>
        </p:nvSpPr>
        <p:spPr>
          <a:ln/>
        </p:spPr>
        <p:txBody>
          <a:bodyPr/>
          <a:lstStyle>
            <a:lvl1pPr>
              <a:defRPr/>
            </a:lvl1pPr>
          </a:lstStyle>
          <a:p>
            <a:pPr>
              <a:defRPr/>
            </a:pPr>
            <a:fld id="{3BBF9240-5C08-466C-B225-F2CB9BAE4343}" type="slidenum">
              <a:rPr lang="en-US" altLang="zh-CN"/>
              <a:pPr>
                <a:defRPr/>
              </a:pPr>
              <a:t>‹#›</a:t>
            </a:fld>
            <a:endParaRPr lang="en-US" altLang="zh-CN"/>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8"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9" name="Rectangle 6"/>
          <p:cNvSpPr>
            <a:spLocks noGrp="1" noChangeArrowheads="1"/>
          </p:cNvSpPr>
          <p:nvPr>
            <p:ph type="sldNum" sz="quarter" idx="12"/>
          </p:nvPr>
        </p:nvSpPr>
        <p:spPr>
          <a:ln/>
        </p:spPr>
        <p:txBody>
          <a:bodyPr/>
          <a:lstStyle>
            <a:lvl1pPr>
              <a:defRPr/>
            </a:lvl1pPr>
          </a:lstStyle>
          <a:p>
            <a:pPr>
              <a:defRPr/>
            </a:pPr>
            <a:fld id="{BEBBF357-B090-444E-863F-E2362C6995B3}" type="slidenum">
              <a:rPr lang="en-US" altLang="zh-CN"/>
              <a:pPr>
                <a:defRPr/>
              </a:pPr>
              <a:t>‹#›</a:t>
            </a:fld>
            <a:endParaRPr lang="en-US" altLang="zh-CN"/>
          </a:p>
        </p:txBody>
      </p:sp>
    </p:spTree>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4"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5" name="Rectangle 6"/>
          <p:cNvSpPr>
            <a:spLocks noGrp="1" noChangeArrowheads="1"/>
          </p:cNvSpPr>
          <p:nvPr>
            <p:ph type="sldNum" sz="quarter" idx="12"/>
          </p:nvPr>
        </p:nvSpPr>
        <p:spPr>
          <a:ln/>
        </p:spPr>
        <p:txBody>
          <a:bodyPr/>
          <a:lstStyle>
            <a:lvl1pPr>
              <a:defRPr/>
            </a:lvl1pPr>
          </a:lstStyle>
          <a:p>
            <a:pPr>
              <a:defRPr/>
            </a:pPr>
            <a:fld id="{609CBA94-06B1-4A88-A14D-1128F8FC97DD}" type="slidenum">
              <a:rPr lang="en-US" altLang="zh-CN"/>
              <a:pPr>
                <a:defRPr/>
              </a:pPr>
              <a:t>‹#›</a:t>
            </a:fld>
            <a:endParaRPr lang="en-US" altLang="zh-CN"/>
          </a:p>
        </p:txBody>
      </p:sp>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3"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4" name="Rectangle 6"/>
          <p:cNvSpPr>
            <a:spLocks noGrp="1" noChangeArrowheads="1"/>
          </p:cNvSpPr>
          <p:nvPr>
            <p:ph type="sldNum" sz="quarter" idx="12"/>
          </p:nvPr>
        </p:nvSpPr>
        <p:spPr>
          <a:ln/>
        </p:spPr>
        <p:txBody>
          <a:bodyPr/>
          <a:lstStyle>
            <a:lvl1pPr>
              <a:defRPr/>
            </a:lvl1pPr>
          </a:lstStyle>
          <a:p>
            <a:pPr>
              <a:defRPr/>
            </a:pPr>
            <a:fld id="{895E7E73-F0BF-4639-A8FB-E68081833C21}" type="slidenum">
              <a:rPr lang="en-US" altLang="zh-CN"/>
              <a:pPr>
                <a:defRPr/>
              </a:pPr>
              <a:t>‹#›</a:t>
            </a:fld>
            <a:endParaRPr lang="en-US" altLang="zh-CN"/>
          </a:p>
        </p:txBody>
      </p:sp>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7" name="Rectangle 6"/>
          <p:cNvSpPr>
            <a:spLocks noGrp="1" noChangeArrowheads="1"/>
          </p:cNvSpPr>
          <p:nvPr>
            <p:ph type="sldNum" sz="quarter" idx="12"/>
          </p:nvPr>
        </p:nvSpPr>
        <p:spPr>
          <a:ln/>
        </p:spPr>
        <p:txBody>
          <a:bodyPr/>
          <a:lstStyle>
            <a:lvl1pPr>
              <a:defRPr/>
            </a:lvl1pPr>
          </a:lstStyle>
          <a:p>
            <a:pPr>
              <a:defRPr/>
            </a:pPr>
            <a:fld id="{0F4D3BC7-DEC1-4849-94D7-ECAFC7F758BE}" type="slidenum">
              <a:rPr lang="en-US" altLang="zh-CN"/>
              <a:pPr>
                <a:defRPr/>
              </a:pPr>
              <a:t>‹#›</a:t>
            </a:fld>
            <a:endParaRPr lang="en-US" altLang="zh-CN"/>
          </a:p>
        </p:txBody>
      </p:sp>
    </p:spTree>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7" name="Rectangle 6"/>
          <p:cNvSpPr>
            <a:spLocks noGrp="1" noChangeArrowheads="1"/>
          </p:cNvSpPr>
          <p:nvPr>
            <p:ph type="sldNum" sz="quarter" idx="12"/>
          </p:nvPr>
        </p:nvSpPr>
        <p:spPr>
          <a:ln/>
        </p:spPr>
        <p:txBody>
          <a:bodyPr/>
          <a:lstStyle>
            <a:lvl1pPr>
              <a:defRPr/>
            </a:lvl1pPr>
          </a:lstStyle>
          <a:p>
            <a:pPr>
              <a:defRPr/>
            </a:pPr>
            <a:fld id="{FF0827DD-309A-42E5-AB2B-FD6AAC77D02C}" type="slidenum">
              <a:rPr lang="en-US" altLang="zh-CN"/>
              <a:pPr>
                <a:defRPr/>
              </a:pPr>
              <a:t>‹#›</a:t>
            </a:fld>
            <a:endParaRPr lang="en-US" altLang="zh-CN"/>
          </a:p>
        </p:txBody>
      </p:sp>
    </p:spTree>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6" name="Rectangle 6"/>
          <p:cNvSpPr>
            <a:spLocks noGrp="1" noChangeArrowheads="1"/>
          </p:cNvSpPr>
          <p:nvPr>
            <p:ph type="sldNum" sz="quarter" idx="12"/>
          </p:nvPr>
        </p:nvSpPr>
        <p:spPr>
          <a:ln/>
        </p:spPr>
        <p:txBody>
          <a:bodyPr/>
          <a:lstStyle>
            <a:lvl1pPr>
              <a:defRPr/>
            </a:lvl1pPr>
          </a:lstStyle>
          <a:p>
            <a:pPr>
              <a:defRPr/>
            </a:pPr>
            <a:fld id="{765C8071-813E-4008-ACB7-44538E75FB7D}" type="slidenum">
              <a:rPr lang="en-US" altLang="zh-CN"/>
              <a:pPr>
                <a:defRPr/>
              </a:pPr>
              <a:t>‹#›</a:t>
            </a:fld>
            <a:endParaRPr lang="en-US" altLang="zh-CN"/>
          </a:p>
        </p:txBody>
      </p:sp>
    </p:spTree>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579438"/>
            <a:ext cx="2057400" cy="590073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579438"/>
            <a:ext cx="6019800" cy="590073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6" name="Rectangle 6"/>
          <p:cNvSpPr>
            <a:spLocks noGrp="1" noChangeArrowheads="1"/>
          </p:cNvSpPr>
          <p:nvPr>
            <p:ph type="sldNum" sz="quarter" idx="12"/>
          </p:nvPr>
        </p:nvSpPr>
        <p:spPr>
          <a:ln/>
        </p:spPr>
        <p:txBody>
          <a:bodyPr/>
          <a:lstStyle>
            <a:lvl1pPr>
              <a:defRPr/>
            </a:lvl1pPr>
          </a:lstStyle>
          <a:p>
            <a:pPr>
              <a:defRPr/>
            </a:pPr>
            <a:fld id="{F4CFF90B-B9EC-4925-B3D6-8887884CCD40}" type="slidenum">
              <a:rPr lang="en-US" altLang="zh-CN"/>
              <a:pPr>
                <a:defRPr/>
              </a:pPr>
              <a:t>‹#›</a:t>
            </a:fld>
            <a:endParaRPr lang="en-US" altLang="zh-CN"/>
          </a:p>
        </p:txBody>
      </p:sp>
    </p:spTree>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6" name="Rectangle 6"/>
          <p:cNvSpPr>
            <a:spLocks noGrp="1" noChangeArrowheads="1"/>
          </p:cNvSpPr>
          <p:nvPr>
            <p:ph type="sldNum" sz="quarter" idx="12"/>
          </p:nvPr>
        </p:nvSpPr>
        <p:spPr>
          <a:ln/>
        </p:spPr>
        <p:txBody>
          <a:bodyPr/>
          <a:lstStyle>
            <a:lvl1pPr>
              <a:defRPr/>
            </a:lvl1pPr>
          </a:lstStyle>
          <a:p>
            <a:pPr>
              <a:defRPr/>
            </a:pPr>
            <a:fld id="{65F00C5B-FDED-4680-951D-038023F681DB}" type="slidenum">
              <a:rPr lang="en-US" altLang="zh-CN"/>
              <a:pPr>
                <a:defRPr/>
              </a:pPr>
              <a:t>‹#›</a:t>
            </a:fld>
            <a:endParaRPr lang="en-US" altLang="zh-CN"/>
          </a:p>
        </p:txBody>
      </p:sp>
    </p:spTree>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6" name="Rectangle 6"/>
          <p:cNvSpPr>
            <a:spLocks noGrp="1" noChangeArrowheads="1"/>
          </p:cNvSpPr>
          <p:nvPr>
            <p:ph type="sldNum" sz="quarter" idx="12"/>
          </p:nvPr>
        </p:nvSpPr>
        <p:spPr>
          <a:ln/>
        </p:spPr>
        <p:txBody>
          <a:bodyPr/>
          <a:lstStyle>
            <a:lvl1pPr>
              <a:defRPr/>
            </a:lvl1pPr>
          </a:lstStyle>
          <a:p>
            <a:pPr>
              <a:defRPr/>
            </a:pPr>
            <a:fld id="{B8453A7C-3DCB-4A38-B38B-1822A3CFD45E}" type="slidenum">
              <a:rPr lang="en-US" altLang="zh-CN"/>
              <a:pPr>
                <a:defRPr/>
              </a:pPr>
              <a:t>‹#›</a:t>
            </a:fld>
            <a:endParaRPr lang="en-US" altLang="zh-CN"/>
          </a:p>
        </p:txBody>
      </p:sp>
    </p:spTree>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6" name="Rectangle 6"/>
          <p:cNvSpPr>
            <a:spLocks noGrp="1" noChangeArrowheads="1"/>
          </p:cNvSpPr>
          <p:nvPr>
            <p:ph type="sldNum" sz="quarter" idx="12"/>
          </p:nvPr>
        </p:nvSpPr>
        <p:spPr>
          <a:ln/>
        </p:spPr>
        <p:txBody>
          <a:bodyPr/>
          <a:lstStyle>
            <a:lvl1pPr>
              <a:defRPr/>
            </a:lvl1pPr>
          </a:lstStyle>
          <a:p>
            <a:pPr>
              <a:defRPr/>
            </a:pPr>
            <a:fld id="{B2051A03-0A25-4077-940D-3A454B8DF8CB}" type="slidenum">
              <a:rPr lang="en-US" altLang="zh-CN"/>
              <a:pPr>
                <a:defRPr/>
              </a:pPr>
              <a:t>‹#›</a:t>
            </a:fld>
            <a:endParaRPr lang="en-US" altLang="zh-CN"/>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343025"/>
            <a:ext cx="4038600" cy="51371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343025"/>
            <a:ext cx="4038600" cy="51371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7" name="Rectangle 6"/>
          <p:cNvSpPr>
            <a:spLocks noGrp="1" noChangeArrowheads="1"/>
          </p:cNvSpPr>
          <p:nvPr>
            <p:ph type="sldNum" sz="quarter" idx="12"/>
          </p:nvPr>
        </p:nvSpPr>
        <p:spPr>
          <a:ln/>
        </p:spPr>
        <p:txBody>
          <a:bodyPr/>
          <a:lstStyle>
            <a:lvl1pPr>
              <a:defRPr/>
            </a:lvl1pPr>
          </a:lstStyle>
          <a:p>
            <a:pPr>
              <a:defRPr/>
            </a:pPr>
            <a:fld id="{035CF7E0-DF90-445E-B0DB-298788FB8340}" type="slidenum">
              <a:rPr lang="en-US" altLang="zh-CN"/>
              <a:pPr>
                <a:defRPr/>
              </a:pPr>
              <a:t>‹#›</a:t>
            </a:fld>
            <a:endParaRPr lang="en-US" altLang="zh-CN"/>
          </a:p>
        </p:txBody>
      </p:sp>
    </p:spTree>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8"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9" name="Rectangle 6"/>
          <p:cNvSpPr>
            <a:spLocks noGrp="1" noChangeArrowheads="1"/>
          </p:cNvSpPr>
          <p:nvPr>
            <p:ph type="sldNum" sz="quarter" idx="12"/>
          </p:nvPr>
        </p:nvSpPr>
        <p:spPr>
          <a:ln/>
        </p:spPr>
        <p:txBody>
          <a:bodyPr/>
          <a:lstStyle>
            <a:lvl1pPr>
              <a:defRPr/>
            </a:lvl1pPr>
          </a:lstStyle>
          <a:p>
            <a:pPr>
              <a:defRPr/>
            </a:pPr>
            <a:fld id="{73B87988-DF12-43BA-8470-7755AF8DF8AD}" type="slidenum">
              <a:rPr lang="en-US" altLang="zh-CN"/>
              <a:pPr>
                <a:defRPr/>
              </a:pPr>
              <a:t>‹#›</a:t>
            </a:fld>
            <a:endParaRPr lang="en-US" altLang="zh-CN"/>
          </a:p>
        </p:txBody>
      </p:sp>
    </p:spTree>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4"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5" name="Rectangle 6"/>
          <p:cNvSpPr>
            <a:spLocks noGrp="1" noChangeArrowheads="1"/>
          </p:cNvSpPr>
          <p:nvPr>
            <p:ph type="sldNum" sz="quarter" idx="12"/>
          </p:nvPr>
        </p:nvSpPr>
        <p:spPr>
          <a:ln/>
        </p:spPr>
        <p:txBody>
          <a:bodyPr/>
          <a:lstStyle>
            <a:lvl1pPr>
              <a:defRPr/>
            </a:lvl1pPr>
          </a:lstStyle>
          <a:p>
            <a:pPr>
              <a:defRPr/>
            </a:pPr>
            <a:fld id="{497A2CC7-FD39-4E35-9D1E-202D7CEFE4D3}" type="slidenum">
              <a:rPr lang="en-US" altLang="zh-CN"/>
              <a:pPr>
                <a:defRPr/>
              </a:pPr>
              <a:t>‹#›</a:t>
            </a:fld>
            <a:endParaRPr lang="en-US" altLang="zh-CN"/>
          </a:p>
        </p:txBody>
      </p:sp>
    </p:spTree>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3"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4" name="Rectangle 6"/>
          <p:cNvSpPr>
            <a:spLocks noGrp="1" noChangeArrowheads="1"/>
          </p:cNvSpPr>
          <p:nvPr>
            <p:ph type="sldNum" sz="quarter" idx="12"/>
          </p:nvPr>
        </p:nvSpPr>
        <p:spPr>
          <a:ln/>
        </p:spPr>
        <p:txBody>
          <a:bodyPr/>
          <a:lstStyle>
            <a:lvl1pPr>
              <a:defRPr/>
            </a:lvl1pPr>
          </a:lstStyle>
          <a:p>
            <a:pPr>
              <a:defRPr/>
            </a:pPr>
            <a:fld id="{DC46B3BB-F980-45A3-8E67-3B8C7D3887A7}" type="slidenum">
              <a:rPr lang="en-US" altLang="zh-CN"/>
              <a:pPr>
                <a:defRPr/>
              </a:pPr>
              <a:t>‹#›</a:t>
            </a:fld>
            <a:endParaRPr lang="en-US" altLang="zh-CN"/>
          </a:p>
        </p:txBody>
      </p:sp>
    </p:spTree>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7" name="Rectangle 6"/>
          <p:cNvSpPr>
            <a:spLocks noGrp="1" noChangeArrowheads="1"/>
          </p:cNvSpPr>
          <p:nvPr>
            <p:ph type="sldNum" sz="quarter" idx="12"/>
          </p:nvPr>
        </p:nvSpPr>
        <p:spPr>
          <a:ln/>
        </p:spPr>
        <p:txBody>
          <a:bodyPr/>
          <a:lstStyle>
            <a:lvl1pPr>
              <a:defRPr/>
            </a:lvl1pPr>
          </a:lstStyle>
          <a:p>
            <a:pPr>
              <a:defRPr/>
            </a:pPr>
            <a:fld id="{0FC30456-7129-4FA3-A86A-BDB2935D02B5}" type="slidenum">
              <a:rPr lang="en-US" altLang="zh-CN"/>
              <a:pPr>
                <a:defRPr/>
              </a:pPr>
              <a:t>‹#›</a:t>
            </a:fld>
            <a:endParaRPr lang="en-US" altLang="zh-CN"/>
          </a:p>
        </p:txBody>
      </p:sp>
    </p:spTree>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7" name="Rectangle 6"/>
          <p:cNvSpPr>
            <a:spLocks noGrp="1" noChangeArrowheads="1"/>
          </p:cNvSpPr>
          <p:nvPr>
            <p:ph type="sldNum" sz="quarter" idx="12"/>
          </p:nvPr>
        </p:nvSpPr>
        <p:spPr>
          <a:ln/>
        </p:spPr>
        <p:txBody>
          <a:bodyPr/>
          <a:lstStyle>
            <a:lvl1pPr>
              <a:defRPr/>
            </a:lvl1pPr>
          </a:lstStyle>
          <a:p>
            <a:pPr>
              <a:defRPr/>
            </a:pPr>
            <a:fld id="{CF6418BE-D41A-484C-AD25-1844B1F42E99}" type="slidenum">
              <a:rPr lang="en-US" altLang="zh-CN"/>
              <a:pPr>
                <a:defRPr/>
              </a:pPr>
              <a:t>‹#›</a:t>
            </a:fld>
            <a:endParaRPr lang="en-US" altLang="zh-CN"/>
          </a:p>
        </p:txBody>
      </p:sp>
    </p:spTree>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6" name="Rectangle 6"/>
          <p:cNvSpPr>
            <a:spLocks noGrp="1" noChangeArrowheads="1"/>
          </p:cNvSpPr>
          <p:nvPr>
            <p:ph type="sldNum" sz="quarter" idx="12"/>
          </p:nvPr>
        </p:nvSpPr>
        <p:spPr>
          <a:ln/>
        </p:spPr>
        <p:txBody>
          <a:bodyPr/>
          <a:lstStyle>
            <a:lvl1pPr>
              <a:defRPr/>
            </a:lvl1pPr>
          </a:lstStyle>
          <a:p>
            <a:pPr>
              <a:defRPr/>
            </a:pPr>
            <a:fld id="{0358BA2B-23CE-4264-BD59-8BBD4EBA5857}" type="slidenum">
              <a:rPr lang="en-US" altLang="zh-CN"/>
              <a:pPr>
                <a:defRPr/>
              </a:pPr>
              <a:t>‹#›</a:t>
            </a:fld>
            <a:endParaRPr lang="en-US" altLang="zh-CN"/>
          </a:p>
        </p:txBody>
      </p:sp>
    </p:spTree>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579438"/>
            <a:ext cx="2057400" cy="590073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579438"/>
            <a:ext cx="6019800" cy="590073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6" name="Rectangle 6"/>
          <p:cNvSpPr>
            <a:spLocks noGrp="1" noChangeArrowheads="1"/>
          </p:cNvSpPr>
          <p:nvPr>
            <p:ph type="sldNum" sz="quarter" idx="12"/>
          </p:nvPr>
        </p:nvSpPr>
        <p:spPr>
          <a:ln/>
        </p:spPr>
        <p:txBody>
          <a:bodyPr/>
          <a:lstStyle>
            <a:lvl1pPr>
              <a:defRPr/>
            </a:lvl1pPr>
          </a:lstStyle>
          <a:p>
            <a:pPr>
              <a:defRPr/>
            </a:pPr>
            <a:fld id="{AB636517-A1D7-41D2-81D8-184BB3175213}" type="slidenum">
              <a:rPr lang="en-US" altLang="zh-CN"/>
              <a:pPr>
                <a:defRPr/>
              </a:pPr>
              <a:t>‹#›</a:t>
            </a:fld>
            <a:endParaRPr lang="en-US" altLang="zh-CN"/>
          </a:p>
        </p:txBody>
      </p:sp>
    </p:spTree>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6" name="Rectangle 6"/>
          <p:cNvSpPr>
            <a:spLocks noGrp="1" noChangeArrowheads="1"/>
          </p:cNvSpPr>
          <p:nvPr>
            <p:ph type="sldNum" sz="quarter" idx="12"/>
          </p:nvPr>
        </p:nvSpPr>
        <p:spPr>
          <a:ln/>
        </p:spPr>
        <p:txBody>
          <a:bodyPr/>
          <a:lstStyle>
            <a:lvl1pPr>
              <a:defRPr/>
            </a:lvl1pPr>
          </a:lstStyle>
          <a:p>
            <a:pPr>
              <a:defRPr/>
            </a:pPr>
            <a:fld id="{B96EFF19-B8C6-4BD9-A97A-8AF0BBDA55A8}" type="slidenum">
              <a:rPr lang="en-US" altLang="zh-CN"/>
              <a:pPr>
                <a:defRPr/>
              </a:pPr>
              <a:t>‹#›</a:t>
            </a:fld>
            <a:endParaRPr lang="en-US" altLang="zh-CN"/>
          </a:p>
        </p:txBody>
      </p:sp>
    </p:spTree>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6" name="Rectangle 6"/>
          <p:cNvSpPr>
            <a:spLocks noGrp="1" noChangeArrowheads="1"/>
          </p:cNvSpPr>
          <p:nvPr>
            <p:ph type="sldNum" sz="quarter" idx="12"/>
          </p:nvPr>
        </p:nvSpPr>
        <p:spPr>
          <a:ln/>
        </p:spPr>
        <p:txBody>
          <a:bodyPr/>
          <a:lstStyle>
            <a:lvl1pPr>
              <a:defRPr/>
            </a:lvl1pPr>
          </a:lstStyle>
          <a:p>
            <a:pPr>
              <a:defRPr/>
            </a:pPr>
            <a:fld id="{3D6DFA00-139A-4AE1-8253-297938291AF4}" type="slidenum">
              <a:rPr lang="en-US" altLang="zh-CN"/>
              <a:pPr>
                <a:defRPr/>
              </a:pPr>
              <a:t>‹#›</a:t>
            </a:fld>
            <a:endParaRPr lang="en-US" altLang="zh-CN"/>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6" name="Rectangle 6"/>
          <p:cNvSpPr>
            <a:spLocks noGrp="1" noChangeArrowheads="1"/>
          </p:cNvSpPr>
          <p:nvPr>
            <p:ph type="sldNum" sz="quarter" idx="12"/>
          </p:nvPr>
        </p:nvSpPr>
        <p:spPr>
          <a:ln/>
        </p:spPr>
        <p:txBody>
          <a:bodyPr/>
          <a:lstStyle>
            <a:lvl1pPr>
              <a:defRPr/>
            </a:lvl1pPr>
          </a:lstStyle>
          <a:p>
            <a:pPr>
              <a:defRPr/>
            </a:pPr>
            <a:fld id="{8E560D3A-002F-4CCA-8128-F6FC46D46215}" type="slidenum">
              <a:rPr lang="en-US" altLang="zh-CN"/>
              <a:pPr>
                <a:defRPr/>
              </a:pPr>
              <a:t>‹#›</a:t>
            </a:fld>
            <a:endParaRPr lang="en-US" altLang="zh-CN"/>
          </a:p>
        </p:txBody>
      </p:sp>
    </p:spTree>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343025"/>
            <a:ext cx="4038600" cy="51371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343025"/>
            <a:ext cx="4038600" cy="51371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7" name="Rectangle 6"/>
          <p:cNvSpPr>
            <a:spLocks noGrp="1" noChangeArrowheads="1"/>
          </p:cNvSpPr>
          <p:nvPr>
            <p:ph type="sldNum" sz="quarter" idx="12"/>
          </p:nvPr>
        </p:nvSpPr>
        <p:spPr>
          <a:ln/>
        </p:spPr>
        <p:txBody>
          <a:bodyPr/>
          <a:lstStyle>
            <a:lvl1pPr>
              <a:defRPr/>
            </a:lvl1pPr>
          </a:lstStyle>
          <a:p>
            <a:pPr>
              <a:defRPr/>
            </a:pPr>
            <a:fld id="{0C4F3D94-0A69-461B-B7DF-C090B154C316}" type="slidenum">
              <a:rPr lang="en-US" altLang="zh-CN"/>
              <a:pPr>
                <a:defRPr/>
              </a:pPr>
              <a:t>‹#›</a:t>
            </a:fld>
            <a:endParaRPr lang="en-US" altLang="zh-CN"/>
          </a:p>
        </p:txBody>
      </p:sp>
    </p:spTree>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8"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9" name="Rectangle 6"/>
          <p:cNvSpPr>
            <a:spLocks noGrp="1" noChangeArrowheads="1"/>
          </p:cNvSpPr>
          <p:nvPr>
            <p:ph type="sldNum" sz="quarter" idx="12"/>
          </p:nvPr>
        </p:nvSpPr>
        <p:spPr>
          <a:ln/>
        </p:spPr>
        <p:txBody>
          <a:bodyPr/>
          <a:lstStyle>
            <a:lvl1pPr>
              <a:defRPr/>
            </a:lvl1pPr>
          </a:lstStyle>
          <a:p>
            <a:pPr>
              <a:defRPr/>
            </a:pPr>
            <a:fld id="{5C788883-5B55-481B-951D-C941F64FBA03}" type="slidenum">
              <a:rPr lang="en-US" altLang="zh-CN"/>
              <a:pPr>
                <a:defRPr/>
              </a:pPr>
              <a:t>‹#›</a:t>
            </a:fld>
            <a:endParaRPr lang="en-US" altLang="zh-CN"/>
          </a:p>
        </p:txBody>
      </p:sp>
    </p:spTree>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4"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5" name="Rectangle 6"/>
          <p:cNvSpPr>
            <a:spLocks noGrp="1" noChangeArrowheads="1"/>
          </p:cNvSpPr>
          <p:nvPr>
            <p:ph type="sldNum" sz="quarter" idx="12"/>
          </p:nvPr>
        </p:nvSpPr>
        <p:spPr>
          <a:ln/>
        </p:spPr>
        <p:txBody>
          <a:bodyPr/>
          <a:lstStyle>
            <a:lvl1pPr>
              <a:defRPr/>
            </a:lvl1pPr>
          </a:lstStyle>
          <a:p>
            <a:pPr>
              <a:defRPr/>
            </a:pPr>
            <a:fld id="{78B41703-86E3-44C3-BA71-0458B46FB39C}" type="slidenum">
              <a:rPr lang="en-US" altLang="zh-CN"/>
              <a:pPr>
                <a:defRPr/>
              </a:pPr>
              <a:t>‹#›</a:t>
            </a:fld>
            <a:endParaRPr lang="en-US" altLang="zh-CN"/>
          </a:p>
        </p:txBody>
      </p:sp>
    </p:spTree>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3"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4" name="Rectangle 6"/>
          <p:cNvSpPr>
            <a:spLocks noGrp="1" noChangeArrowheads="1"/>
          </p:cNvSpPr>
          <p:nvPr>
            <p:ph type="sldNum" sz="quarter" idx="12"/>
          </p:nvPr>
        </p:nvSpPr>
        <p:spPr>
          <a:ln/>
        </p:spPr>
        <p:txBody>
          <a:bodyPr/>
          <a:lstStyle>
            <a:lvl1pPr>
              <a:defRPr/>
            </a:lvl1pPr>
          </a:lstStyle>
          <a:p>
            <a:pPr>
              <a:defRPr/>
            </a:pPr>
            <a:fld id="{F2DBE5A4-9A7B-4C71-8E41-FD9C74D7314D}" type="slidenum">
              <a:rPr lang="en-US" altLang="zh-CN"/>
              <a:pPr>
                <a:defRPr/>
              </a:pPr>
              <a:t>‹#›</a:t>
            </a:fld>
            <a:endParaRPr lang="en-US" altLang="zh-CN"/>
          </a:p>
        </p:txBody>
      </p:sp>
    </p:spTree>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7" name="Rectangle 6"/>
          <p:cNvSpPr>
            <a:spLocks noGrp="1" noChangeArrowheads="1"/>
          </p:cNvSpPr>
          <p:nvPr>
            <p:ph type="sldNum" sz="quarter" idx="12"/>
          </p:nvPr>
        </p:nvSpPr>
        <p:spPr>
          <a:ln/>
        </p:spPr>
        <p:txBody>
          <a:bodyPr/>
          <a:lstStyle>
            <a:lvl1pPr>
              <a:defRPr/>
            </a:lvl1pPr>
          </a:lstStyle>
          <a:p>
            <a:pPr>
              <a:defRPr/>
            </a:pPr>
            <a:fld id="{AC1D65B1-2432-42E5-BACE-98A84CBA6378}" type="slidenum">
              <a:rPr lang="en-US" altLang="zh-CN"/>
              <a:pPr>
                <a:defRPr/>
              </a:pPr>
              <a:t>‹#›</a:t>
            </a:fld>
            <a:endParaRPr lang="en-US" altLang="zh-CN"/>
          </a:p>
        </p:txBody>
      </p:sp>
    </p:spTree>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7" name="Rectangle 6"/>
          <p:cNvSpPr>
            <a:spLocks noGrp="1" noChangeArrowheads="1"/>
          </p:cNvSpPr>
          <p:nvPr>
            <p:ph type="sldNum" sz="quarter" idx="12"/>
          </p:nvPr>
        </p:nvSpPr>
        <p:spPr>
          <a:ln/>
        </p:spPr>
        <p:txBody>
          <a:bodyPr/>
          <a:lstStyle>
            <a:lvl1pPr>
              <a:defRPr/>
            </a:lvl1pPr>
          </a:lstStyle>
          <a:p>
            <a:pPr>
              <a:defRPr/>
            </a:pPr>
            <a:fld id="{6657CA51-2853-4116-A3DE-25350BE071F6}" type="slidenum">
              <a:rPr lang="en-US" altLang="zh-CN"/>
              <a:pPr>
                <a:defRPr/>
              </a:pPr>
              <a:t>‹#›</a:t>
            </a:fld>
            <a:endParaRPr lang="en-US" altLang="zh-CN"/>
          </a:p>
        </p:txBody>
      </p:sp>
    </p:spTree>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6" name="Rectangle 6"/>
          <p:cNvSpPr>
            <a:spLocks noGrp="1" noChangeArrowheads="1"/>
          </p:cNvSpPr>
          <p:nvPr>
            <p:ph type="sldNum" sz="quarter" idx="12"/>
          </p:nvPr>
        </p:nvSpPr>
        <p:spPr>
          <a:ln/>
        </p:spPr>
        <p:txBody>
          <a:bodyPr/>
          <a:lstStyle>
            <a:lvl1pPr>
              <a:defRPr/>
            </a:lvl1pPr>
          </a:lstStyle>
          <a:p>
            <a:pPr>
              <a:defRPr/>
            </a:pPr>
            <a:fld id="{C87968F6-FBF2-4C35-BF90-567B927E88F6}" type="slidenum">
              <a:rPr lang="en-US" altLang="zh-CN"/>
              <a:pPr>
                <a:defRPr/>
              </a:pPr>
              <a:t>‹#›</a:t>
            </a:fld>
            <a:endParaRPr lang="en-US" altLang="zh-CN"/>
          </a:p>
        </p:txBody>
      </p:sp>
    </p:spTree>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579438"/>
            <a:ext cx="2057400" cy="590073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579438"/>
            <a:ext cx="6019800" cy="590073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6" name="Rectangle 6"/>
          <p:cNvSpPr>
            <a:spLocks noGrp="1" noChangeArrowheads="1"/>
          </p:cNvSpPr>
          <p:nvPr>
            <p:ph type="sldNum" sz="quarter" idx="12"/>
          </p:nvPr>
        </p:nvSpPr>
        <p:spPr>
          <a:ln/>
        </p:spPr>
        <p:txBody>
          <a:bodyPr/>
          <a:lstStyle>
            <a:lvl1pPr>
              <a:defRPr/>
            </a:lvl1pPr>
          </a:lstStyle>
          <a:p>
            <a:pPr>
              <a:defRPr/>
            </a:pPr>
            <a:fld id="{055DBB26-FAED-4C32-B9C2-C9CDD162F75F}" type="slidenum">
              <a:rPr lang="en-US" altLang="zh-CN"/>
              <a:pPr>
                <a:defRPr/>
              </a:pPr>
              <a:t>‹#›</a:t>
            </a:fld>
            <a:endParaRPr lang="en-US" altLang="zh-CN"/>
          </a:p>
        </p:txBody>
      </p:sp>
    </p:spTree>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6" name="Rectangle 6"/>
          <p:cNvSpPr>
            <a:spLocks noGrp="1" noChangeArrowheads="1"/>
          </p:cNvSpPr>
          <p:nvPr>
            <p:ph type="sldNum" sz="quarter" idx="12"/>
          </p:nvPr>
        </p:nvSpPr>
        <p:spPr>
          <a:ln/>
        </p:spPr>
        <p:txBody>
          <a:bodyPr/>
          <a:lstStyle>
            <a:lvl1pPr>
              <a:defRPr/>
            </a:lvl1pPr>
          </a:lstStyle>
          <a:p>
            <a:pPr>
              <a:defRPr/>
            </a:pPr>
            <a:fld id="{DACFDD7C-75AE-4A4B-8924-CA51766C8AEE}" type="slidenum">
              <a:rPr lang="en-US" altLang="zh-CN"/>
              <a:pPr>
                <a:defRPr/>
              </a:pPr>
              <a:t>‹#›</a:t>
            </a:fld>
            <a:endParaRPr lang="en-US" altLang="zh-CN"/>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6" name="Rectangle 6"/>
          <p:cNvSpPr>
            <a:spLocks noGrp="1" noChangeArrowheads="1"/>
          </p:cNvSpPr>
          <p:nvPr>
            <p:ph type="sldNum" sz="quarter" idx="12"/>
          </p:nvPr>
        </p:nvSpPr>
        <p:spPr>
          <a:ln/>
        </p:spPr>
        <p:txBody>
          <a:bodyPr/>
          <a:lstStyle>
            <a:lvl1pPr>
              <a:defRPr/>
            </a:lvl1pPr>
          </a:lstStyle>
          <a:p>
            <a:pPr>
              <a:defRPr/>
            </a:pPr>
            <a:fld id="{38C61F12-03EF-443F-A46D-187DED1C36B7}" type="slidenum">
              <a:rPr lang="en-US" altLang="zh-CN"/>
              <a:pPr>
                <a:defRPr/>
              </a:pPr>
              <a:t>‹#›</a:t>
            </a:fld>
            <a:endParaRPr lang="en-US" altLang="zh-CN"/>
          </a:p>
        </p:txBody>
      </p:sp>
    </p:spTree>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6" name="Rectangle 6"/>
          <p:cNvSpPr>
            <a:spLocks noGrp="1" noChangeArrowheads="1"/>
          </p:cNvSpPr>
          <p:nvPr>
            <p:ph type="sldNum" sz="quarter" idx="12"/>
          </p:nvPr>
        </p:nvSpPr>
        <p:spPr>
          <a:ln/>
        </p:spPr>
        <p:txBody>
          <a:bodyPr/>
          <a:lstStyle>
            <a:lvl1pPr>
              <a:defRPr/>
            </a:lvl1pPr>
          </a:lstStyle>
          <a:p>
            <a:pPr>
              <a:defRPr/>
            </a:pPr>
            <a:fld id="{6299E4DF-F565-4CF3-83EC-4C6BE922AC6A}" type="slidenum">
              <a:rPr lang="en-US" altLang="zh-CN"/>
              <a:pPr>
                <a:defRPr/>
              </a:pPr>
              <a:t>‹#›</a:t>
            </a:fld>
            <a:endParaRPr lang="en-US" altLang="zh-CN"/>
          </a:p>
        </p:txBody>
      </p:sp>
    </p:spTree>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343025"/>
            <a:ext cx="4038600" cy="51371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343025"/>
            <a:ext cx="4038600" cy="51371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7" name="Rectangle 6"/>
          <p:cNvSpPr>
            <a:spLocks noGrp="1" noChangeArrowheads="1"/>
          </p:cNvSpPr>
          <p:nvPr>
            <p:ph type="sldNum" sz="quarter" idx="12"/>
          </p:nvPr>
        </p:nvSpPr>
        <p:spPr>
          <a:ln/>
        </p:spPr>
        <p:txBody>
          <a:bodyPr/>
          <a:lstStyle>
            <a:lvl1pPr>
              <a:defRPr/>
            </a:lvl1pPr>
          </a:lstStyle>
          <a:p>
            <a:pPr>
              <a:defRPr/>
            </a:pPr>
            <a:fld id="{A547CCA4-9F9A-46D1-A114-0B38F4C9E2DC}" type="slidenum">
              <a:rPr lang="en-US" altLang="zh-CN"/>
              <a:pPr>
                <a:defRPr/>
              </a:pPr>
              <a:t>‹#›</a:t>
            </a:fld>
            <a:endParaRPr lang="en-US" altLang="zh-CN"/>
          </a:p>
        </p:txBody>
      </p:sp>
    </p:spTree>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8"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9" name="Rectangle 6"/>
          <p:cNvSpPr>
            <a:spLocks noGrp="1" noChangeArrowheads="1"/>
          </p:cNvSpPr>
          <p:nvPr>
            <p:ph type="sldNum" sz="quarter" idx="12"/>
          </p:nvPr>
        </p:nvSpPr>
        <p:spPr>
          <a:ln/>
        </p:spPr>
        <p:txBody>
          <a:bodyPr/>
          <a:lstStyle>
            <a:lvl1pPr>
              <a:defRPr/>
            </a:lvl1pPr>
          </a:lstStyle>
          <a:p>
            <a:pPr>
              <a:defRPr/>
            </a:pPr>
            <a:fld id="{9B5356E2-FA22-4687-9F30-CFC742988A6C}" type="slidenum">
              <a:rPr lang="en-US" altLang="zh-CN"/>
              <a:pPr>
                <a:defRPr/>
              </a:pPr>
              <a:t>‹#›</a:t>
            </a:fld>
            <a:endParaRPr lang="en-US" altLang="zh-CN"/>
          </a:p>
        </p:txBody>
      </p:sp>
    </p:spTree>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4"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5" name="Rectangle 6"/>
          <p:cNvSpPr>
            <a:spLocks noGrp="1" noChangeArrowheads="1"/>
          </p:cNvSpPr>
          <p:nvPr>
            <p:ph type="sldNum" sz="quarter" idx="12"/>
          </p:nvPr>
        </p:nvSpPr>
        <p:spPr>
          <a:ln/>
        </p:spPr>
        <p:txBody>
          <a:bodyPr/>
          <a:lstStyle>
            <a:lvl1pPr>
              <a:defRPr/>
            </a:lvl1pPr>
          </a:lstStyle>
          <a:p>
            <a:pPr>
              <a:defRPr/>
            </a:pPr>
            <a:fld id="{E8BF0FE1-3241-4A9C-A7B3-C848FE9E9C9A}" type="slidenum">
              <a:rPr lang="en-US" altLang="zh-CN"/>
              <a:pPr>
                <a:defRPr/>
              </a:pPr>
              <a:t>‹#›</a:t>
            </a:fld>
            <a:endParaRPr lang="en-US" altLang="zh-CN"/>
          </a:p>
        </p:txBody>
      </p:sp>
    </p:spTree>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3"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4" name="Rectangle 6"/>
          <p:cNvSpPr>
            <a:spLocks noGrp="1" noChangeArrowheads="1"/>
          </p:cNvSpPr>
          <p:nvPr>
            <p:ph type="sldNum" sz="quarter" idx="12"/>
          </p:nvPr>
        </p:nvSpPr>
        <p:spPr>
          <a:ln/>
        </p:spPr>
        <p:txBody>
          <a:bodyPr/>
          <a:lstStyle>
            <a:lvl1pPr>
              <a:defRPr/>
            </a:lvl1pPr>
          </a:lstStyle>
          <a:p>
            <a:pPr>
              <a:defRPr/>
            </a:pPr>
            <a:fld id="{C3DB85B4-A178-453C-BD2C-C15122AFEA54}" type="slidenum">
              <a:rPr lang="en-US" altLang="zh-CN"/>
              <a:pPr>
                <a:defRPr/>
              </a:pPr>
              <a:t>‹#›</a:t>
            </a:fld>
            <a:endParaRPr lang="en-US" altLang="zh-CN"/>
          </a:p>
        </p:txBody>
      </p:sp>
    </p:spTree>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7" name="Rectangle 6"/>
          <p:cNvSpPr>
            <a:spLocks noGrp="1" noChangeArrowheads="1"/>
          </p:cNvSpPr>
          <p:nvPr>
            <p:ph type="sldNum" sz="quarter" idx="12"/>
          </p:nvPr>
        </p:nvSpPr>
        <p:spPr>
          <a:ln/>
        </p:spPr>
        <p:txBody>
          <a:bodyPr/>
          <a:lstStyle>
            <a:lvl1pPr>
              <a:defRPr/>
            </a:lvl1pPr>
          </a:lstStyle>
          <a:p>
            <a:pPr>
              <a:defRPr/>
            </a:pPr>
            <a:fld id="{CF8964AF-7AC4-45C1-B80D-95477F8EE0C7}" type="slidenum">
              <a:rPr lang="en-US" altLang="zh-CN"/>
              <a:pPr>
                <a:defRPr/>
              </a:pPr>
              <a:t>‹#›</a:t>
            </a:fld>
            <a:endParaRPr lang="en-US" altLang="zh-CN"/>
          </a:p>
        </p:txBody>
      </p:sp>
    </p:spTree>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7" name="Rectangle 6"/>
          <p:cNvSpPr>
            <a:spLocks noGrp="1" noChangeArrowheads="1"/>
          </p:cNvSpPr>
          <p:nvPr>
            <p:ph type="sldNum" sz="quarter" idx="12"/>
          </p:nvPr>
        </p:nvSpPr>
        <p:spPr>
          <a:ln/>
        </p:spPr>
        <p:txBody>
          <a:bodyPr/>
          <a:lstStyle>
            <a:lvl1pPr>
              <a:defRPr/>
            </a:lvl1pPr>
          </a:lstStyle>
          <a:p>
            <a:pPr>
              <a:defRPr/>
            </a:pPr>
            <a:fld id="{80A3830B-D6A7-4674-8E81-B21A9404999C}" type="slidenum">
              <a:rPr lang="en-US" altLang="zh-CN"/>
              <a:pPr>
                <a:defRPr/>
              </a:pPr>
              <a:t>‹#›</a:t>
            </a:fld>
            <a:endParaRPr lang="en-US" altLang="zh-CN"/>
          </a:p>
        </p:txBody>
      </p:sp>
    </p:spTree>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6" name="Rectangle 6"/>
          <p:cNvSpPr>
            <a:spLocks noGrp="1" noChangeArrowheads="1"/>
          </p:cNvSpPr>
          <p:nvPr>
            <p:ph type="sldNum" sz="quarter" idx="12"/>
          </p:nvPr>
        </p:nvSpPr>
        <p:spPr>
          <a:ln/>
        </p:spPr>
        <p:txBody>
          <a:bodyPr/>
          <a:lstStyle>
            <a:lvl1pPr>
              <a:defRPr/>
            </a:lvl1pPr>
          </a:lstStyle>
          <a:p>
            <a:pPr>
              <a:defRPr/>
            </a:pPr>
            <a:fld id="{6EFFBB7A-A262-42DE-9FB8-0C0174620639}" type="slidenum">
              <a:rPr lang="en-US" altLang="zh-CN"/>
              <a:pPr>
                <a:defRPr/>
              </a:pPr>
              <a:t>‹#›</a:t>
            </a:fld>
            <a:endParaRPr lang="en-US" altLang="zh-CN"/>
          </a:p>
        </p:txBody>
      </p:sp>
    </p:spTree>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579438"/>
            <a:ext cx="2057400" cy="590073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579438"/>
            <a:ext cx="6019800" cy="590073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6" name="Rectangle 6"/>
          <p:cNvSpPr>
            <a:spLocks noGrp="1" noChangeArrowheads="1"/>
          </p:cNvSpPr>
          <p:nvPr>
            <p:ph type="sldNum" sz="quarter" idx="12"/>
          </p:nvPr>
        </p:nvSpPr>
        <p:spPr>
          <a:ln/>
        </p:spPr>
        <p:txBody>
          <a:bodyPr/>
          <a:lstStyle>
            <a:lvl1pPr>
              <a:defRPr/>
            </a:lvl1pPr>
          </a:lstStyle>
          <a:p>
            <a:pPr>
              <a:defRPr/>
            </a:pPr>
            <a:fld id="{A842F46A-6E5F-4C52-8158-59959EE76BC9}" type="slidenum">
              <a:rPr lang="en-US" altLang="zh-CN"/>
              <a:pPr>
                <a:defRPr/>
              </a:pPr>
              <a:t>‹#›</a:t>
            </a:fld>
            <a:endParaRPr lang="en-US" altLang="zh-CN"/>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image" Target="../media/image2.jpeg"/><Relationship Id="rId2" Type="http://schemas.openxmlformats.org/officeDocument/2006/relationships/slideLayout" Target="../slideLayouts/slideLayout101.xml"/><Relationship Id="rId16" Type="http://schemas.openxmlformats.org/officeDocument/2006/relationships/image" Target="../media/image1.jpeg"/><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theme" Target="../theme/theme10.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3.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jpe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image" Target="../media/image2.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jpe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image" Target="../media/image2.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1.jpe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image" Target="../media/image2.jpe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1.jpe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image" Target="../media/image2.jpe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image" Target="../media/image1.jpeg"/><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Freeform 16"/>
          <p:cNvSpPr>
            <a:spLocks/>
          </p:cNvSpPr>
          <p:nvPr/>
        </p:nvSpPr>
        <p:spPr bwMode="gray">
          <a:xfrm>
            <a:off x="0" y="360363"/>
            <a:ext cx="9148763" cy="900112"/>
          </a:xfrm>
          <a:custGeom>
            <a:avLst/>
            <a:gdLst>
              <a:gd name="T0" fmla="*/ 0 w 5763"/>
              <a:gd name="T1" fmla="*/ 584200 h 567"/>
              <a:gd name="T2" fmla="*/ 698500 w 5763"/>
              <a:gd name="T3" fmla="*/ 584200 h 567"/>
              <a:gd name="T4" fmla="*/ 1233488 w 5763"/>
              <a:gd name="T5" fmla="*/ 0 h 567"/>
              <a:gd name="T6" fmla="*/ 3432175 w 5763"/>
              <a:gd name="T7" fmla="*/ 0 h 567"/>
              <a:gd name="T8" fmla="*/ 3595688 w 5763"/>
              <a:gd name="T9" fmla="*/ 184150 h 567"/>
              <a:gd name="T10" fmla="*/ 9137650 w 5763"/>
              <a:gd name="T11" fmla="*/ 177800 h 567"/>
              <a:gd name="T12" fmla="*/ 9148763 w 5763"/>
              <a:gd name="T13" fmla="*/ 900112 h 567"/>
              <a:gd name="T14" fmla="*/ 9525 w 5763"/>
              <a:gd name="T15" fmla="*/ 882650 h 5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763" h="567">
                <a:moveTo>
                  <a:pt x="0" y="368"/>
                </a:moveTo>
                <a:lnTo>
                  <a:pt x="440" y="368"/>
                </a:lnTo>
                <a:lnTo>
                  <a:pt x="777" y="0"/>
                </a:lnTo>
                <a:lnTo>
                  <a:pt x="2162" y="0"/>
                </a:lnTo>
                <a:lnTo>
                  <a:pt x="2265" y="116"/>
                </a:lnTo>
                <a:lnTo>
                  <a:pt x="5756" y="112"/>
                </a:lnTo>
                <a:lnTo>
                  <a:pt x="5763" y="567"/>
                </a:lnTo>
                <a:lnTo>
                  <a:pt x="6" y="556"/>
                </a:lnTo>
              </a:path>
            </a:pathLst>
          </a:custGeom>
          <a:solidFill>
            <a:schemeClr val="bg2"/>
          </a:solidFill>
          <a:ln w="9525">
            <a:noFill/>
            <a:round/>
            <a:headEnd/>
            <a:tailEnd/>
          </a:ln>
          <a:effectLst/>
        </p:spPr>
        <p:txBody>
          <a:bodyPr/>
          <a:lstStyle/>
          <a:p>
            <a:pPr>
              <a:defRPr/>
            </a:pPr>
            <a:endParaRPr lang="zh-CN" altLang="en-US">
              <a:ea typeface="+mn-ea"/>
            </a:endParaRPr>
          </a:p>
        </p:txBody>
      </p:sp>
      <p:sp>
        <p:nvSpPr>
          <p:cNvPr id="1027" name="Freeform 15" descr="01b_img(Global Digtal Desigm(imageState)"/>
          <p:cNvSpPr>
            <a:spLocks/>
          </p:cNvSpPr>
          <p:nvPr/>
        </p:nvSpPr>
        <p:spPr bwMode="gray">
          <a:xfrm>
            <a:off x="-9525" y="336550"/>
            <a:ext cx="9182100" cy="838200"/>
          </a:xfrm>
          <a:custGeom>
            <a:avLst/>
            <a:gdLst>
              <a:gd name="T0" fmla="*/ 712788 w 5784"/>
              <a:gd name="T1" fmla="*/ 587375 h 528"/>
              <a:gd name="T2" fmla="*/ 1219200 w 5784"/>
              <a:gd name="T3" fmla="*/ 1588 h 528"/>
              <a:gd name="T4" fmla="*/ 3425825 w 5784"/>
              <a:gd name="T5" fmla="*/ 0 h 528"/>
              <a:gd name="T6" fmla="*/ 3584575 w 5784"/>
              <a:gd name="T7" fmla="*/ 182563 h 528"/>
              <a:gd name="T8" fmla="*/ 9182100 w 5784"/>
              <a:gd name="T9" fmla="*/ 182563 h 528"/>
              <a:gd name="T10" fmla="*/ 9174163 w 5784"/>
              <a:gd name="T11" fmla="*/ 838200 h 528"/>
              <a:gd name="T12" fmla="*/ 0 w 5784"/>
              <a:gd name="T13" fmla="*/ 823913 h 528"/>
              <a:gd name="T14" fmla="*/ 0 w 5784"/>
              <a:gd name="T15" fmla="*/ 588963 h 52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784" h="528">
                <a:moveTo>
                  <a:pt x="449" y="370"/>
                </a:moveTo>
                <a:lnTo>
                  <a:pt x="768" y="1"/>
                </a:lnTo>
                <a:lnTo>
                  <a:pt x="2158" y="0"/>
                </a:lnTo>
                <a:lnTo>
                  <a:pt x="2258" y="115"/>
                </a:lnTo>
                <a:lnTo>
                  <a:pt x="5784" y="115"/>
                </a:lnTo>
                <a:lnTo>
                  <a:pt x="5779" y="528"/>
                </a:lnTo>
                <a:lnTo>
                  <a:pt x="0" y="519"/>
                </a:lnTo>
                <a:lnTo>
                  <a:pt x="0" y="371"/>
                </a:lnTo>
              </a:path>
            </a:pathLst>
          </a:custGeom>
          <a:blipFill dpi="0" rotWithShape="1">
            <a:blip r:embed="rId14" cstate="print"/>
            <a:srcRect/>
            <a:stretch>
              <a:fillRect/>
            </a:stretch>
          </a:blipFill>
          <a:ln w="9525">
            <a:noFill/>
            <a:round/>
            <a:headEnd/>
            <a:tailEnd/>
          </a:ln>
          <a:effectLst/>
        </p:spPr>
        <p:txBody>
          <a:bodyPr/>
          <a:lstStyle/>
          <a:p>
            <a:pPr>
              <a:defRPr/>
            </a:pPr>
            <a:endParaRPr lang="zh-CN" altLang="en-US">
              <a:ea typeface="+mn-ea"/>
            </a:endParaRPr>
          </a:p>
        </p:txBody>
      </p:sp>
      <p:sp>
        <p:nvSpPr>
          <p:cNvPr id="15364" name="Rectangle 3"/>
          <p:cNvSpPr>
            <a:spLocks noGrp="1" noChangeArrowheads="1"/>
          </p:cNvSpPr>
          <p:nvPr>
            <p:ph type="body" idx="1"/>
          </p:nvPr>
        </p:nvSpPr>
        <p:spPr bwMode="auto">
          <a:xfrm>
            <a:off x="457200" y="1343025"/>
            <a:ext cx="8229600" cy="51371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5365" name="Rectangle 2"/>
          <p:cNvSpPr>
            <a:spLocks noGrp="1" noChangeArrowheads="1"/>
          </p:cNvSpPr>
          <p:nvPr>
            <p:ph type="title"/>
          </p:nvPr>
        </p:nvSpPr>
        <p:spPr bwMode="white">
          <a:xfrm>
            <a:off x="609600" y="579438"/>
            <a:ext cx="78486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Tree>
  </p:cSld>
  <p:clrMap bg1="lt1" tx1="dk1" bg2="lt2" tx2="dk2" accent1="accent1" accent2="accent2" accent3="accent3" accent4="accent4" accent5="accent5" accent6="accent6" hlink="hlink" folHlink="folHlink"/>
  <p:sldLayoutIdLst>
    <p:sldLayoutId id="2147484351" r:id="rId1"/>
    <p:sldLayoutId id="2147484241" r:id="rId2"/>
    <p:sldLayoutId id="2147484242" r:id="rId3"/>
    <p:sldLayoutId id="2147484243" r:id="rId4"/>
    <p:sldLayoutId id="2147484244" r:id="rId5"/>
    <p:sldLayoutId id="2147484245" r:id="rId6"/>
    <p:sldLayoutId id="2147484246" r:id="rId7"/>
    <p:sldLayoutId id="2147484247" r:id="rId8"/>
    <p:sldLayoutId id="2147484248" r:id="rId9"/>
    <p:sldLayoutId id="2147484249" r:id="rId10"/>
    <p:sldLayoutId id="2147484250" r:id="rId11"/>
  </p:sldLayoutIdLst>
  <p:transition/>
  <p:timing>
    <p:tnLst>
      <p:par>
        <p:cTn id="1" dur="indefinite" restart="never" nodeType="tmRoot"/>
      </p:par>
    </p:tnLst>
  </p:timing>
  <p:hf sldNum="0" hdr="0"/>
  <p:txStyles>
    <p:titleStyle>
      <a:lvl1pPr algn="ctr" rtl="0" eaLnBrk="0" fontAlgn="base" hangingPunct="0">
        <a:spcBef>
          <a:spcPct val="0"/>
        </a:spcBef>
        <a:spcAft>
          <a:spcPct val="0"/>
        </a:spcAft>
        <a:defRPr sz="2800" b="1">
          <a:solidFill>
            <a:schemeClr val="bg1"/>
          </a:solidFill>
          <a:latin typeface="+mj-lt"/>
          <a:ea typeface="+mj-ea"/>
          <a:cs typeface="+mj-cs"/>
        </a:defRPr>
      </a:lvl1pPr>
      <a:lvl2pPr algn="ctr" rtl="0" eaLnBrk="0" fontAlgn="base" hangingPunct="0">
        <a:spcBef>
          <a:spcPct val="0"/>
        </a:spcBef>
        <a:spcAft>
          <a:spcPct val="0"/>
        </a:spcAft>
        <a:defRPr sz="2800" b="1">
          <a:solidFill>
            <a:schemeClr val="bg1"/>
          </a:solidFill>
          <a:latin typeface="Verdana" pitchFamily="34" charset="0"/>
          <a:ea typeface="黑体" pitchFamily="2" charset="-122"/>
        </a:defRPr>
      </a:lvl2pPr>
      <a:lvl3pPr algn="ctr" rtl="0" eaLnBrk="0" fontAlgn="base" hangingPunct="0">
        <a:spcBef>
          <a:spcPct val="0"/>
        </a:spcBef>
        <a:spcAft>
          <a:spcPct val="0"/>
        </a:spcAft>
        <a:defRPr sz="2800" b="1">
          <a:solidFill>
            <a:schemeClr val="bg1"/>
          </a:solidFill>
          <a:latin typeface="Verdana" pitchFamily="34" charset="0"/>
          <a:ea typeface="黑体" pitchFamily="2" charset="-122"/>
        </a:defRPr>
      </a:lvl3pPr>
      <a:lvl4pPr algn="ctr" rtl="0" eaLnBrk="0" fontAlgn="base" hangingPunct="0">
        <a:spcBef>
          <a:spcPct val="0"/>
        </a:spcBef>
        <a:spcAft>
          <a:spcPct val="0"/>
        </a:spcAft>
        <a:defRPr sz="2800" b="1">
          <a:solidFill>
            <a:schemeClr val="bg1"/>
          </a:solidFill>
          <a:latin typeface="Verdana" pitchFamily="34" charset="0"/>
          <a:ea typeface="黑体" pitchFamily="2" charset="-122"/>
        </a:defRPr>
      </a:lvl4pPr>
      <a:lvl5pPr algn="ctr" rtl="0" eaLnBrk="0" fontAlgn="base" hangingPunct="0">
        <a:spcBef>
          <a:spcPct val="0"/>
        </a:spcBef>
        <a:spcAft>
          <a:spcPct val="0"/>
        </a:spcAft>
        <a:defRPr sz="2800" b="1">
          <a:solidFill>
            <a:schemeClr val="bg1"/>
          </a:solidFill>
          <a:latin typeface="Verdana" pitchFamily="34" charset="0"/>
          <a:ea typeface="黑体" pitchFamily="2" charset="-122"/>
        </a:defRPr>
      </a:lvl5pPr>
      <a:lvl6pPr marL="457200" algn="ctr" rtl="0" fontAlgn="base">
        <a:spcBef>
          <a:spcPct val="0"/>
        </a:spcBef>
        <a:spcAft>
          <a:spcPct val="0"/>
        </a:spcAft>
        <a:defRPr sz="2800" b="1">
          <a:solidFill>
            <a:schemeClr val="bg1"/>
          </a:solidFill>
          <a:latin typeface="Verdana" pitchFamily="34" charset="0"/>
          <a:ea typeface="黑体" pitchFamily="2" charset="-122"/>
        </a:defRPr>
      </a:lvl6pPr>
      <a:lvl7pPr marL="914400" algn="ctr" rtl="0" fontAlgn="base">
        <a:spcBef>
          <a:spcPct val="0"/>
        </a:spcBef>
        <a:spcAft>
          <a:spcPct val="0"/>
        </a:spcAft>
        <a:defRPr sz="2800" b="1">
          <a:solidFill>
            <a:schemeClr val="bg1"/>
          </a:solidFill>
          <a:latin typeface="Verdana" pitchFamily="34" charset="0"/>
          <a:ea typeface="黑体" pitchFamily="2" charset="-122"/>
        </a:defRPr>
      </a:lvl7pPr>
      <a:lvl8pPr marL="1371600" algn="ctr" rtl="0" fontAlgn="base">
        <a:spcBef>
          <a:spcPct val="0"/>
        </a:spcBef>
        <a:spcAft>
          <a:spcPct val="0"/>
        </a:spcAft>
        <a:defRPr sz="2800" b="1">
          <a:solidFill>
            <a:schemeClr val="bg1"/>
          </a:solidFill>
          <a:latin typeface="Verdana" pitchFamily="34" charset="0"/>
          <a:ea typeface="黑体" pitchFamily="2" charset="-122"/>
        </a:defRPr>
      </a:lvl8pPr>
      <a:lvl9pPr marL="1828800" algn="ctr" rtl="0" fontAlgn="base">
        <a:spcBef>
          <a:spcPct val="0"/>
        </a:spcBef>
        <a:spcAft>
          <a:spcPct val="0"/>
        </a:spcAft>
        <a:defRPr sz="2800" b="1">
          <a:solidFill>
            <a:schemeClr val="bg1"/>
          </a:solidFill>
          <a:latin typeface="Verdana" pitchFamily="34" charset="0"/>
          <a:ea typeface="黑体" pitchFamily="2" charset="-122"/>
        </a:defRPr>
      </a:lvl9pPr>
    </p:titleStyle>
    <p:bodyStyle>
      <a:lvl1pPr marL="342900" indent="-342900" algn="l" rtl="0" eaLnBrk="0" fontAlgn="base" hangingPunct="0">
        <a:spcBef>
          <a:spcPct val="20000"/>
        </a:spcBef>
        <a:spcAft>
          <a:spcPct val="0"/>
        </a:spcAft>
        <a:buClr>
          <a:schemeClr val="hlink"/>
        </a:buClr>
        <a:buFont typeface="Wingdings"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Wingdings" pitchFamily="2" charset="2"/>
        <a:buChar char="l"/>
        <a:defRPr sz="24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itchFamily="2" charset="2"/>
        <a:buChar char="l"/>
        <a:defRPr sz="2000" b="1">
          <a:solidFill>
            <a:schemeClr val="tx1"/>
          </a:solidFill>
          <a:latin typeface="+mn-lt"/>
          <a:ea typeface="+mn-ea"/>
        </a:defRPr>
      </a:lvl3pPr>
      <a:lvl4pPr marL="1600200" indent="-228600" algn="l" rtl="0" eaLnBrk="0" fontAlgn="base" hangingPunct="0">
        <a:spcBef>
          <a:spcPct val="20000"/>
        </a:spcBef>
        <a:spcAft>
          <a:spcPct val="0"/>
        </a:spcAft>
        <a:buClr>
          <a:schemeClr val="accent2"/>
        </a:buClr>
        <a:buFont typeface="Wingdings" pitchFamily="2" charset="2"/>
        <a:buChar char="l"/>
        <a:defRPr sz="2000" b="1">
          <a:solidFill>
            <a:schemeClr val="tx1"/>
          </a:solidFill>
          <a:latin typeface="+mn-lt"/>
          <a:ea typeface="+mn-ea"/>
        </a:defRPr>
      </a:lvl4pPr>
      <a:lvl5pPr marL="2057400" indent="-228600" algn="l" rtl="0" eaLnBrk="0" fontAlgn="base" hangingPunct="0">
        <a:spcBef>
          <a:spcPct val="20000"/>
        </a:spcBef>
        <a:spcAft>
          <a:spcPct val="0"/>
        </a:spcAft>
        <a:buClr>
          <a:schemeClr val="accent2"/>
        </a:buClr>
        <a:buFont typeface="Wingdings" pitchFamily="2" charset="2"/>
        <a:buChar char="l"/>
        <a:defRPr sz="1600" b="1">
          <a:solidFill>
            <a:schemeClr val="tx1"/>
          </a:solidFill>
          <a:latin typeface="+mn-lt"/>
          <a:ea typeface="+mn-ea"/>
        </a:defRPr>
      </a:lvl5pPr>
      <a:lvl6pPr marL="2514600" indent="-228600" algn="l" rtl="0" fontAlgn="base">
        <a:spcBef>
          <a:spcPct val="20000"/>
        </a:spcBef>
        <a:spcAft>
          <a:spcPct val="0"/>
        </a:spcAft>
        <a:buClr>
          <a:schemeClr val="accent2"/>
        </a:buClr>
        <a:buFont typeface="Wingdings" pitchFamily="2" charset="2"/>
        <a:buChar char="l"/>
        <a:defRPr sz="1600" b="1">
          <a:solidFill>
            <a:schemeClr val="tx1"/>
          </a:solidFill>
          <a:latin typeface="+mn-lt"/>
          <a:ea typeface="+mn-ea"/>
        </a:defRPr>
      </a:lvl6pPr>
      <a:lvl7pPr marL="2971800" indent="-228600" algn="l" rtl="0" fontAlgn="base">
        <a:spcBef>
          <a:spcPct val="20000"/>
        </a:spcBef>
        <a:spcAft>
          <a:spcPct val="0"/>
        </a:spcAft>
        <a:buClr>
          <a:schemeClr val="accent2"/>
        </a:buClr>
        <a:buFont typeface="Wingdings" pitchFamily="2" charset="2"/>
        <a:buChar char="l"/>
        <a:defRPr sz="1600" b="1">
          <a:solidFill>
            <a:schemeClr val="tx1"/>
          </a:solidFill>
          <a:latin typeface="+mn-lt"/>
          <a:ea typeface="+mn-ea"/>
        </a:defRPr>
      </a:lvl7pPr>
      <a:lvl8pPr marL="3429000" indent="-228600" algn="l" rtl="0" fontAlgn="base">
        <a:spcBef>
          <a:spcPct val="20000"/>
        </a:spcBef>
        <a:spcAft>
          <a:spcPct val="0"/>
        </a:spcAft>
        <a:buClr>
          <a:schemeClr val="accent2"/>
        </a:buClr>
        <a:buFont typeface="Wingdings" pitchFamily="2" charset="2"/>
        <a:buChar char="l"/>
        <a:defRPr sz="1600" b="1">
          <a:solidFill>
            <a:schemeClr val="tx1"/>
          </a:solidFill>
          <a:latin typeface="+mn-lt"/>
          <a:ea typeface="+mn-ea"/>
        </a:defRPr>
      </a:lvl8pPr>
      <a:lvl9pPr marL="3886200" indent="-228600" algn="l" rtl="0" fontAlgn="base">
        <a:spcBef>
          <a:spcPct val="20000"/>
        </a:spcBef>
        <a:spcAft>
          <a:spcPct val="0"/>
        </a:spcAft>
        <a:buClr>
          <a:schemeClr val="accent2"/>
        </a:buClr>
        <a:buFont typeface="Wingdings" pitchFamily="2" charset="2"/>
        <a:buChar char="l"/>
        <a:defRPr sz="16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1026" name="Freeform 16"/>
          <p:cNvSpPr>
            <a:spLocks/>
          </p:cNvSpPr>
          <p:nvPr/>
        </p:nvSpPr>
        <p:spPr bwMode="gray">
          <a:xfrm>
            <a:off x="0" y="360363"/>
            <a:ext cx="9148763" cy="900112"/>
          </a:xfrm>
          <a:custGeom>
            <a:avLst/>
            <a:gdLst>
              <a:gd name="T0" fmla="*/ 0 w 5763"/>
              <a:gd name="T1" fmla="*/ 584200 h 567"/>
              <a:gd name="T2" fmla="*/ 698500 w 5763"/>
              <a:gd name="T3" fmla="*/ 584200 h 567"/>
              <a:gd name="T4" fmla="*/ 1233488 w 5763"/>
              <a:gd name="T5" fmla="*/ 0 h 567"/>
              <a:gd name="T6" fmla="*/ 3432175 w 5763"/>
              <a:gd name="T7" fmla="*/ 0 h 567"/>
              <a:gd name="T8" fmla="*/ 3595688 w 5763"/>
              <a:gd name="T9" fmla="*/ 184150 h 567"/>
              <a:gd name="T10" fmla="*/ 9137650 w 5763"/>
              <a:gd name="T11" fmla="*/ 177800 h 567"/>
              <a:gd name="T12" fmla="*/ 9148763 w 5763"/>
              <a:gd name="T13" fmla="*/ 900112 h 567"/>
              <a:gd name="T14" fmla="*/ 9525 w 5763"/>
              <a:gd name="T15" fmla="*/ 882650 h 5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763" h="567">
                <a:moveTo>
                  <a:pt x="0" y="368"/>
                </a:moveTo>
                <a:lnTo>
                  <a:pt x="440" y="368"/>
                </a:lnTo>
                <a:lnTo>
                  <a:pt x="777" y="0"/>
                </a:lnTo>
                <a:lnTo>
                  <a:pt x="2162" y="0"/>
                </a:lnTo>
                <a:lnTo>
                  <a:pt x="2265" y="116"/>
                </a:lnTo>
                <a:lnTo>
                  <a:pt x="5756" y="112"/>
                </a:lnTo>
                <a:lnTo>
                  <a:pt x="5763" y="567"/>
                </a:lnTo>
                <a:lnTo>
                  <a:pt x="6" y="556"/>
                </a:lnTo>
              </a:path>
            </a:pathLst>
          </a:custGeom>
          <a:solidFill>
            <a:schemeClr val="bg2"/>
          </a:solidFill>
          <a:ln w="9525">
            <a:noFill/>
            <a:round/>
            <a:headEnd/>
            <a:tailEnd/>
          </a:ln>
          <a:effectLst/>
        </p:spPr>
        <p:txBody>
          <a:bodyPr/>
          <a:lstStyle/>
          <a:p>
            <a:pPr>
              <a:defRPr/>
            </a:pPr>
            <a:endParaRPr lang="zh-CN" altLang="en-US">
              <a:ea typeface="+mn-ea"/>
            </a:endParaRPr>
          </a:p>
        </p:txBody>
      </p:sp>
      <p:sp>
        <p:nvSpPr>
          <p:cNvPr id="1027" name="Freeform 15" descr="01b_img(Global Digtal Desigm(imageState)"/>
          <p:cNvSpPr>
            <a:spLocks/>
          </p:cNvSpPr>
          <p:nvPr/>
        </p:nvSpPr>
        <p:spPr bwMode="gray">
          <a:xfrm>
            <a:off x="-9525" y="336550"/>
            <a:ext cx="9182100" cy="838200"/>
          </a:xfrm>
          <a:custGeom>
            <a:avLst/>
            <a:gdLst>
              <a:gd name="T0" fmla="*/ 712788 w 5784"/>
              <a:gd name="T1" fmla="*/ 587375 h 528"/>
              <a:gd name="T2" fmla="*/ 1219200 w 5784"/>
              <a:gd name="T3" fmla="*/ 1588 h 528"/>
              <a:gd name="T4" fmla="*/ 3425825 w 5784"/>
              <a:gd name="T5" fmla="*/ 0 h 528"/>
              <a:gd name="T6" fmla="*/ 3584575 w 5784"/>
              <a:gd name="T7" fmla="*/ 182563 h 528"/>
              <a:gd name="T8" fmla="*/ 9182100 w 5784"/>
              <a:gd name="T9" fmla="*/ 182563 h 528"/>
              <a:gd name="T10" fmla="*/ 9174163 w 5784"/>
              <a:gd name="T11" fmla="*/ 838200 h 528"/>
              <a:gd name="T12" fmla="*/ 0 w 5784"/>
              <a:gd name="T13" fmla="*/ 823913 h 528"/>
              <a:gd name="T14" fmla="*/ 0 w 5784"/>
              <a:gd name="T15" fmla="*/ 588963 h 52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784" h="528">
                <a:moveTo>
                  <a:pt x="449" y="370"/>
                </a:moveTo>
                <a:lnTo>
                  <a:pt x="768" y="1"/>
                </a:lnTo>
                <a:lnTo>
                  <a:pt x="2158" y="0"/>
                </a:lnTo>
                <a:lnTo>
                  <a:pt x="2258" y="115"/>
                </a:lnTo>
                <a:lnTo>
                  <a:pt x="5784" y="115"/>
                </a:lnTo>
                <a:lnTo>
                  <a:pt x="5779" y="528"/>
                </a:lnTo>
                <a:lnTo>
                  <a:pt x="0" y="519"/>
                </a:lnTo>
                <a:lnTo>
                  <a:pt x="0" y="371"/>
                </a:lnTo>
              </a:path>
            </a:pathLst>
          </a:custGeom>
          <a:blipFill dpi="0" rotWithShape="1">
            <a:blip r:embed="rId17" cstate="print"/>
            <a:srcRect/>
            <a:stretch>
              <a:fillRect/>
            </a:stretch>
          </a:blipFill>
          <a:ln w="9525">
            <a:noFill/>
            <a:round/>
            <a:headEnd/>
            <a:tailEnd/>
          </a:ln>
          <a:effectLst/>
        </p:spPr>
        <p:txBody>
          <a:bodyPr/>
          <a:lstStyle/>
          <a:p>
            <a:pPr>
              <a:defRPr/>
            </a:pPr>
            <a:endParaRPr lang="zh-CN" altLang="en-US">
              <a:ea typeface="+mn-ea"/>
            </a:endParaRPr>
          </a:p>
        </p:txBody>
      </p:sp>
      <p:sp>
        <p:nvSpPr>
          <p:cNvPr id="24580" name="Rectangle 3"/>
          <p:cNvSpPr>
            <a:spLocks noGrp="1" noChangeArrowheads="1"/>
          </p:cNvSpPr>
          <p:nvPr>
            <p:ph type="body" idx="1"/>
          </p:nvPr>
        </p:nvSpPr>
        <p:spPr bwMode="auto">
          <a:xfrm>
            <a:off x="457200" y="1343025"/>
            <a:ext cx="8229600" cy="51371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24581" name="Rectangle 2"/>
          <p:cNvSpPr>
            <a:spLocks noGrp="1" noChangeArrowheads="1"/>
          </p:cNvSpPr>
          <p:nvPr>
            <p:ph type="title"/>
          </p:nvPr>
        </p:nvSpPr>
        <p:spPr bwMode="white">
          <a:xfrm>
            <a:off x="609600" y="579438"/>
            <a:ext cx="78486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Tree>
  </p:cSld>
  <p:clrMap bg1="lt1" tx1="dk1" bg2="lt2" tx2="dk2" accent1="accent1" accent2="accent2" accent3="accent3" accent4="accent4" accent5="accent5" accent6="accent6" hlink="hlink" folHlink="folHlink"/>
  <p:sldLayoutIdLst>
    <p:sldLayoutId id="2147484353" r:id="rId1"/>
    <p:sldLayoutId id="2147484338" r:id="rId2"/>
    <p:sldLayoutId id="2147484339" r:id="rId3"/>
    <p:sldLayoutId id="2147484340" r:id="rId4"/>
    <p:sldLayoutId id="2147484341" r:id="rId5"/>
    <p:sldLayoutId id="2147484342" r:id="rId6"/>
    <p:sldLayoutId id="2147484343" r:id="rId7"/>
    <p:sldLayoutId id="2147484344" r:id="rId8"/>
    <p:sldLayoutId id="2147484345" r:id="rId9"/>
    <p:sldLayoutId id="2147484346" r:id="rId10"/>
    <p:sldLayoutId id="2147484347" r:id="rId11"/>
    <p:sldLayoutId id="2147484348" r:id="rId12"/>
    <p:sldLayoutId id="2147484349" r:id="rId13"/>
    <p:sldLayoutId id="2147484350" r:id="rId14"/>
  </p:sldLayoutIdLst>
  <p:transition/>
  <p:timing>
    <p:tnLst>
      <p:par>
        <p:cTn id="1" dur="indefinite" restart="never" nodeType="tmRoot"/>
      </p:par>
    </p:tnLst>
  </p:timing>
  <p:hf sldNum="0" hdr="0"/>
  <p:txStyles>
    <p:title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itchFamily="34" charset="0"/>
          <a:ea typeface="黑体" pitchFamily="2" charset="-122"/>
        </a:defRPr>
      </a:lvl2pPr>
      <a:lvl3pPr algn="ctr" rtl="0" eaLnBrk="0" fontAlgn="base" hangingPunct="0">
        <a:spcBef>
          <a:spcPct val="0"/>
        </a:spcBef>
        <a:spcAft>
          <a:spcPct val="0"/>
        </a:spcAft>
        <a:defRPr sz="3200" b="1">
          <a:solidFill>
            <a:schemeClr val="bg1"/>
          </a:solidFill>
          <a:latin typeface="Verdana" pitchFamily="34" charset="0"/>
          <a:ea typeface="黑体" pitchFamily="2" charset="-122"/>
        </a:defRPr>
      </a:lvl3pPr>
      <a:lvl4pPr algn="ctr" rtl="0" eaLnBrk="0" fontAlgn="base" hangingPunct="0">
        <a:spcBef>
          <a:spcPct val="0"/>
        </a:spcBef>
        <a:spcAft>
          <a:spcPct val="0"/>
        </a:spcAft>
        <a:defRPr sz="3200" b="1">
          <a:solidFill>
            <a:schemeClr val="bg1"/>
          </a:solidFill>
          <a:latin typeface="Verdana" pitchFamily="34" charset="0"/>
          <a:ea typeface="黑体" pitchFamily="2" charset="-122"/>
        </a:defRPr>
      </a:lvl4pPr>
      <a:lvl5pPr algn="ctr" rtl="0" eaLnBrk="0" fontAlgn="base" hangingPunct="0">
        <a:spcBef>
          <a:spcPct val="0"/>
        </a:spcBef>
        <a:spcAft>
          <a:spcPct val="0"/>
        </a:spcAft>
        <a:defRPr sz="3200" b="1">
          <a:solidFill>
            <a:schemeClr val="bg1"/>
          </a:solidFill>
          <a:latin typeface="Verdana" pitchFamily="34" charset="0"/>
          <a:ea typeface="黑体" pitchFamily="2" charset="-122"/>
        </a:defRPr>
      </a:lvl5pPr>
      <a:lvl6pPr marL="457200" algn="ctr" rtl="0" fontAlgn="base">
        <a:spcBef>
          <a:spcPct val="0"/>
        </a:spcBef>
        <a:spcAft>
          <a:spcPct val="0"/>
        </a:spcAft>
        <a:defRPr sz="3200" b="1">
          <a:solidFill>
            <a:schemeClr val="bg1"/>
          </a:solidFill>
          <a:latin typeface="Verdana" pitchFamily="34" charset="0"/>
          <a:ea typeface="黑体" pitchFamily="2" charset="-122"/>
        </a:defRPr>
      </a:lvl6pPr>
      <a:lvl7pPr marL="914400" algn="ctr" rtl="0" fontAlgn="base">
        <a:spcBef>
          <a:spcPct val="0"/>
        </a:spcBef>
        <a:spcAft>
          <a:spcPct val="0"/>
        </a:spcAft>
        <a:defRPr sz="3200" b="1">
          <a:solidFill>
            <a:schemeClr val="bg1"/>
          </a:solidFill>
          <a:latin typeface="Verdana" pitchFamily="34" charset="0"/>
          <a:ea typeface="黑体" pitchFamily="2" charset="-122"/>
        </a:defRPr>
      </a:lvl7pPr>
      <a:lvl8pPr marL="1371600" algn="ctr" rtl="0" fontAlgn="base">
        <a:spcBef>
          <a:spcPct val="0"/>
        </a:spcBef>
        <a:spcAft>
          <a:spcPct val="0"/>
        </a:spcAft>
        <a:defRPr sz="3200" b="1">
          <a:solidFill>
            <a:schemeClr val="bg1"/>
          </a:solidFill>
          <a:latin typeface="Verdana" pitchFamily="34" charset="0"/>
          <a:ea typeface="黑体" pitchFamily="2" charset="-122"/>
        </a:defRPr>
      </a:lvl8pPr>
      <a:lvl9pPr marL="1828800" algn="ctr" rtl="0" fontAlgn="base">
        <a:spcBef>
          <a:spcPct val="0"/>
        </a:spcBef>
        <a:spcAft>
          <a:spcPct val="0"/>
        </a:spcAft>
        <a:defRPr sz="3200" b="1">
          <a:solidFill>
            <a:schemeClr val="bg1"/>
          </a:solidFill>
          <a:latin typeface="Verdana" pitchFamily="34" charset="0"/>
          <a:ea typeface="黑体" pitchFamily="2" charset="-122"/>
        </a:defRPr>
      </a:lvl9pPr>
    </p:titleStyle>
    <p:bodyStyle>
      <a:lvl1pPr marL="342900" indent="-342900" algn="l" rtl="0" eaLnBrk="0" fontAlgn="base" hangingPunct="0">
        <a:spcBef>
          <a:spcPct val="20000"/>
        </a:spcBef>
        <a:spcAft>
          <a:spcPct val="0"/>
        </a:spcAft>
        <a:buClr>
          <a:schemeClr val="hlink"/>
        </a:buClr>
        <a:buFont typeface="Wingdings"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Wingdings" pitchFamily="2" charset="2"/>
        <a:buChar char="l"/>
        <a:defRPr sz="2800" b="1">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itchFamily="2" charset="2"/>
        <a:buChar char="l"/>
        <a:defRPr sz="2800" b="1">
          <a:solidFill>
            <a:schemeClr val="tx1"/>
          </a:solidFill>
          <a:latin typeface="+mn-lt"/>
          <a:ea typeface="+mn-ea"/>
        </a:defRPr>
      </a:lvl3pPr>
      <a:lvl4pPr marL="1600200" indent="-228600" algn="l" rtl="0" eaLnBrk="0" fontAlgn="base" hangingPunct="0">
        <a:spcBef>
          <a:spcPct val="20000"/>
        </a:spcBef>
        <a:spcAft>
          <a:spcPct val="0"/>
        </a:spcAft>
        <a:buClr>
          <a:schemeClr val="accent2"/>
        </a:buClr>
        <a:buFont typeface="Wingdings" pitchFamily="2" charset="2"/>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accent2"/>
        </a:buClr>
        <a:buFont typeface="Wingdings" pitchFamily="2" charset="2"/>
        <a:buChar char="l"/>
        <a:defRPr sz="1600" b="1">
          <a:solidFill>
            <a:schemeClr val="tx1"/>
          </a:solidFill>
          <a:latin typeface="+mn-lt"/>
          <a:ea typeface="+mn-ea"/>
        </a:defRPr>
      </a:lvl5pPr>
      <a:lvl6pPr marL="2514600" indent="-228600" algn="l" rtl="0" fontAlgn="base">
        <a:spcBef>
          <a:spcPct val="20000"/>
        </a:spcBef>
        <a:spcAft>
          <a:spcPct val="0"/>
        </a:spcAft>
        <a:buClr>
          <a:schemeClr val="accent2"/>
        </a:buClr>
        <a:buFont typeface="Wingdings" pitchFamily="2" charset="2"/>
        <a:buChar char="l"/>
        <a:defRPr sz="1600" b="1">
          <a:solidFill>
            <a:schemeClr val="tx1"/>
          </a:solidFill>
          <a:latin typeface="+mn-lt"/>
          <a:ea typeface="+mn-ea"/>
        </a:defRPr>
      </a:lvl6pPr>
      <a:lvl7pPr marL="2971800" indent="-228600" algn="l" rtl="0" fontAlgn="base">
        <a:spcBef>
          <a:spcPct val="20000"/>
        </a:spcBef>
        <a:spcAft>
          <a:spcPct val="0"/>
        </a:spcAft>
        <a:buClr>
          <a:schemeClr val="accent2"/>
        </a:buClr>
        <a:buFont typeface="Wingdings" pitchFamily="2" charset="2"/>
        <a:buChar char="l"/>
        <a:defRPr sz="1600" b="1">
          <a:solidFill>
            <a:schemeClr val="tx1"/>
          </a:solidFill>
          <a:latin typeface="+mn-lt"/>
          <a:ea typeface="+mn-ea"/>
        </a:defRPr>
      </a:lvl7pPr>
      <a:lvl8pPr marL="3429000" indent="-228600" algn="l" rtl="0" fontAlgn="base">
        <a:spcBef>
          <a:spcPct val="20000"/>
        </a:spcBef>
        <a:spcAft>
          <a:spcPct val="0"/>
        </a:spcAft>
        <a:buClr>
          <a:schemeClr val="accent2"/>
        </a:buClr>
        <a:buFont typeface="Wingdings" pitchFamily="2" charset="2"/>
        <a:buChar char="l"/>
        <a:defRPr sz="1600" b="1">
          <a:solidFill>
            <a:schemeClr val="tx1"/>
          </a:solidFill>
          <a:latin typeface="+mn-lt"/>
          <a:ea typeface="+mn-ea"/>
        </a:defRPr>
      </a:lvl8pPr>
      <a:lvl9pPr marL="3886200" indent="-228600" algn="l" rtl="0" fontAlgn="base">
        <a:spcBef>
          <a:spcPct val="20000"/>
        </a:spcBef>
        <a:spcAft>
          <a:spcPct val="0"/>
        </a:spcAft>
        <a:buClr>
          <a:schemeClr val="accent2"/>
        </a:buClr>
        <a:buFont typeface="Wingdings" pitchFamily="2" charset="2"/>
        <a:buChar char="l"/>
        <a:defRPr sz="16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Freeform 16"/>
          <p:cNvSpPr>
            <a:spLocks/>
          </p:cNvSpPr>
          <p:nvPr/>
        </p:nvSpPr>
        <p:spPr bwMode="gray">
          <a:xfrm>
            <a:off x="0" y="360363"/>
            <a:ext cx="9148763" cy="900112"/>
          </a:xfrm>
          <a:custGeom>
            <a:avLst/>
            <a:gdLst>
              <a:gd name="T0" fmla="*/ 0 w 5763"/>
              <a:gd name="T1" fmla="*/ 584200 h 567"/>
              <a:gd name="T2" fmla="*/ 698500 w 5763"/>
              <a:gd name="T3" fmla="*/ 584200 h 567"/>
              <a:gd name="T4" fmla="*/ 1233488 w 5763"/>
              <a:gd name="T5" fmla="*/ 0 h 567"/>
              <a:gd name="T6" fmla="*/ 3432175 w 5763"/>
              <a:gd name="T7" fmla="*/ 0 h 567"/>
              <a:gd name="T8" fmla="*/ 3595688 w 5763"/>
              <a:gd name="T9" fmla="*/ 184150 h 567"/>
              <a:gd name="T10" fmla="*/ 9137650 w 5763"/>
              <a:gd name="T11" fmla="*/ 177800 h 567"/>
              <a:gd name="T12" fmla="*/ 9148763 w 5763"/>
              <a:gd name="T13" fmla="*/ 900112 h 567"/>
              <a:gd name="T14" fmla="*/ 9525 w 5763"/>
              <a:gd name="T15" fmla="*/ 882650 h 5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763" h="567">
                <a:moveTo>
                  <a:pt x="0" y="368"/>
                </a:moveTo>
                <a:lnTo>
                  <a:pt x="440" y="368"/>
                </a:lnTo>
                <a:lnTo>
                  <a:pt x="777" y="0"/>
                </a:lnTo>
                <a:lnTo>
                  <a:pt x="2162" y="0"/>
                </a:lnTo>
                <a:lnTo>
                  <a:pt x="2265" y="116"/>
                </a:lnTo>
                <a:lnTo>
                  <a:pt x="5756" y="112"/>
                </a:lnTo>
                <a:lnTo>
                  <a:pt x="5763" y="567"/>
                </a:lnTo>
                <a:lnTo>
                  <a:pt x="6" y="556"/>
                </a:lnTo>
              </a:path>
            </a:pathLst>
          </a:custGeom>
          <a:solidFill>
            <a:schemeClr val="bg2"/>
          </a:solidFill>
          <a:ln w="9525">
            <a:noFill/>
            <a:round/>
            <a:headEnd/>
            <a:tailEnd/>
          </a:ln>
          <a:effectLst/>
        </p:spPr>
        <p:txBody>
          <a:bodyPr/>
          <a:lstStyle/>
          <a:p>
            <a:pPr>
              <a:defRPr/>
            </a:pPr>
            <a:endParaRPr lang="zh-CN" altLang="en-US">
              <a:ea typeface="+mn-ea"/>
            </a:endParaRPr>
          </a:p>
        </p:txBody>
      </p:sp>
      <p:sp>
        <p:nvSpPr>
          <p:cNvPr id="1027" name="Freeform 15" descr="01b_img(Global Digtal Desigm(imageState)"/>
          <p:cNvSpPr>
            <a:spLocks/>
          </p:cNvSpPr>
          <p:nvPr/>
        </p:nvSpPr>
        <p:spPr bwMode="gray">
          <a:xfrm>
            <a:off x="-9525" y="336550"/>
            <a:ext cx="9182100" cy="838200"/>
          </a:xfrm>
          <a:custGeom>
            <a:avLst/>
            <a:gdLst>
              <a:gd name="T0" fmla="*/ 712788 w 5784"/>
              <a:gd name="T1" fmla="*/ 587375 h 528"/>
              <a:gd name="T2" fmla="*/ 1219200 w 5784"/>
              <a:gd name="T3" fmla="*/ 1588 h 528"/>
              <a:gd name="T4" fmla="*/ 3425825 w 5784"/>
              <a:gd name="T5" fmla="*/ 0 h 528"/>
              <a:gd name="T6" fmla="*/ 3584575 w 5784"/>
              <a:gd name="T7" fmla="*/ 182563 h 528"/>
              <a:gd name="T8" fmla="*/ 9182100 w 5784"/>
              <a:gd name="T9" fmla="*/ 182563 h 528"/>
              <a:gd name="T10" fmla="*/ 9174163 w 5784"/>
              <a:gd name="T11" fmla="*/ 838200 h 528"/>
              <a:gd name="T12" fmla="*/ 0 w 5784"/>
              <a:gd name="T13" fmla="*/ 823913 h 528"/>
              <a:gd name="T14" fmla="*/ 0 w 5784"/>
              <a:gd name="T15" fmla="*/ 588963 h 52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784" h="528">
                <a:moveTo>
                  <a:pt x="449" y="370"/>
                </a:moveTo>
                <a:lnTo>
                  <a:pt x="768" y="1"/>
                </a:lnTo>
                <a:lnTo>
                  <a:pt x="2158" y="0"/>
                </a:lnTo>
                <a:lnTo>
                  <a:pt x="2258" y="115"/>
                </a:lnTo>
                <a:lnTo>
                  <a:pt x="5784" y="115"/>
                </a:lnTo>
                <a:lnTo>
                  <a:pt x="5779" y="528"/>
                </a:lnTo>
                <a:lnTo>
                  <a:pt x="0" y="519"/>
                </a:lnTo>
                <a:lnTo>
                  <a:pt x="0" y="371"/>
                </a:lnTo>
              </a:path>
            </a:pathLst>
          </a:custGeom>
          <a:blipFill dpi="0" rotWithShape="1">
            <a:blip r:embed="rId14" cstate="print"/>
            <a:srcRect/>
            <a:stretch>
              <a:fillRect/>
            </a:stretch>
          </a:blipFill>
          <a:ln w="9525">
            <a:noFill/>
            <a:round/>
            <a:headEnd/>
            <a:tailEnd/>
          </a:ln>
          <a:effectLst/>
        </p:spPr>
        <p:txBody>
          <a:bodyPr/>
          <a:lstStyle/>
          <a:p>
            <a:pPr>
              <a:defRPr/>
            </a:pPr>
            <a:endParaRPr lang="zh-CN" altLang="en-US">
              <a:ea typeface="+mn-ea"/>
            </a:endParaRPr>
          </a:p>
        </p:txBody>
      </p:sp>
      <p:sp>
        <p:nvSpPr>
          <p:cNvPr id="16388" name="Rectangle 3"/>
          <p:cNvSpPr>
            <a:spLocks noGrp="1" noChangeArrowheads="1"/>
          </p:cNvSpPr>
          <p:nvPr>
            <p:ph type="body" idx="1"/>
          </p:nvPr>
        </p:nvSpPr>
        <p:spPr bwMode="auto">
          <a:xfrm>
            <a:off x="457200" y="1343025"/>
            <a:ext cx="8229600" cy="51371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6389" name="Rectangle 2"/>
          <p:cNvSpPr>
            <a:spLocks noGrp="1" noChangeArrowheads="1"/>
          </p:cNvSpPr>
          <p:nvPr>
            <p:ph type="title"/>
          </p:nvPr>
        </p:nvSpPr>
        <p:spPr bwMode="white">
          <a:xfrm>
            <a:off x="609600" y="579438"/>
            <a:ext cx="78486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Tree>
  </p:cSld>
  <p:clrMap bg1="lt1" tx1="dk1" bg2="lt2" tx2="dk2" accent1="accent1" accent2="accent2" accent3="accent3" accent4="accent4" accent5="accent5" accent6="accent6" hlink="hlink" folHlink="folHlink"/>
  <p:sldLayoutIdLst>
    <p:sldLayoutId id="2147484352" r:id="rId1"/>
    <p:sldLayoutId id="2147484251" r:id="rId2"/>
    <p:sldLayoutId id="2147484252" r:id="rId3"/>
    <p:sldLayoutId id="2147484253" r:id="rId4"/>
    <p:sldLayoutId id="2147484254" r:id="rId5"/>
    <p:sldLayoutId id="2147484255" r:id="rId6"/>
    <p:sldLayoutId id="2147484256" r:id="rId7"/>
    <p:sldLayoutId id="2147484257" r:id="rId8"/>
    <p:sldLayoutId id="2147484258" r:id="rId9"/>
    <p:sldLayoutId id="2147484259" r:id="rId10"/>
    <p:sldLayoutId id="2147484260" r:id="rId11"/>
  </p:sldLayoutIdLst>
  <p:transition/>
  <p:timing>
    <p:tnLst>
      <p:par>
        <p:cTn id="1" dur="indefinite" restart="never" nodeType="tmRoot"/>
      </p:par>
    </p:tnLst>
  </p:timing>
  <p:hf sldNum="0" hdr="0"/>
  <p:txStyles>
    <p:titleStyle>
      <a:lvl1pPr algn="ctr" rtl="0" eaLnBrk="0" fontAlgn="base" hangingPunct="0">
        <a:spcBef>
          <a:spcPct val="0"/>
        </a:spcBef>
        <a:spcAft>
          <a:spcPct val="0"/>
        </a:spcAft>
        <a:defRPr sz="3200">
          <a:solidFill>
            <a:schemeClr val="bg1"/>
          </a:solidFill>
          <a:latin typeface="+mj-lt"/>
          <a:ea typeface="+mj-ea"/>
          <a:cs typeface="+mj-cs"/>
        </a:defRPr>
      </a:lvl1pPr>
      <a:lvl2pPr algn="ctr" rtl="0" eaLnBrk="0" fontAlgn="base" hangingPunct="0">
        <a:spcBef>
          <a:spcPct val="0"/>
        </a:spcBef>
        <a:spcAft>
          <a:spcPct val="0"/>
        </a:spcAft>
        <a:defRPr sz="3200">
          <a:solidFill>
            <a:schemeClr val="bg1"/>
          </a:solidFill>
          <a:latin typeface="Verdana" pitchFamily="34" charset="0"/>
          <a:ea typeface="黑体" pitchFamily="2" charset="-122"/>
        </a:defRPr>
      </a:lvl2pPr>
      <a:lvl3pPr algn="ctr" rtl="0" eaLnBrk="0" fontAlgn="base" hangingPunct="0">
        <a:spcBef>
          <a:spcPct val="0"/>
        </a:spcBef>
        <a:spcAft>
          <a:spcPct val="0"/>
        </a:spcAft>
        <a:defRPr sz="3200">
          <a:solidFill>
            <a:schemeClr val="bg1"/>
          </a:solidFill>
          <a:latin typeface="Verdana" pitchFamily="34" charset="0"/>
          <a:ea typeface="黑体" pitchFamily="2" charset="-122"/>
        </a:defRPr>
      </a:lvl3pPr>
      <a:lvl4pPr algn="ctr" rtl="0" eaLnBrk="0" fontAlgn="base" hangingPunct="0">
        <a:spcBef>
          <a:spcPct val="0"/>
        </a:spcBef>
        <a:spcAft>
          <a:spcPct val="0"/>
        </a:spcAft>
        <a:defRPr sz="3200">
          <a:solidFill>
            <a:schemeClr val="bg1"/>
          </a:solidFill>
          <a:latin typeface="Verdana" pitchFamily="34" charset="0"/>
          <a:ea typeface="黑体" pitchFamily="2" charset="-122"/>
        </a:defRPr>
      </a:lvl4pPr>
      <a:lvl5pPr algn="ctr" rtl="0" eaLnBrk="0" fontAlgn="base" hangingPunct="0">
        <a:spcBef>
          <a:spcPct val="0"/>
        </a:spcBef>
        <a:spcAft>
          <a:spcPct val="0"/>
        </a:spcAft>
        <a:defRPr sz="3200">
          <a:solidFill>
            <a:schemeClr val="bg1"/>
          </a:solidFill>
          <a:latin typeface="Verdana" pitchFamily="34" charset="0"/>
          <a:ea typeface="黑体" pitchFamily="2" charset="-122"/>
        </a:defRPr>
      </a:lvl5pPr>
      <a:lvl6pPr marL="457200" algn="ctr" rtl="0" fontAlgn="base">
        <a:spcBef>
          <a:spcPct val="0"/>
        </a:spcBef>
        <a:spcAft>
          <a:spcPct val="0"/>
        </a:spcAft>
        <a:defRPr sz="3200">
          <a:solidFill>
            <a:schemeClr val="bg1"/>
          </a:solidFill>
          <a:latin typeface="Verdana" pitchFamily="34" charset="0"/>
          <a:ea typeface="黑体" pitchFamily="2" charset="-122"/>
        </a:defRPr>
      </a:lvl6pPr>
      <a:lvl7pPr marL="914400" algn="ctr" rtl="0" fontAlgn="base">
        <a:spcBef>
          <a:spcPct val="0"/>
        </a:spcBef>
        <a:spcAft>
          <a:spcPct val="0"/>
        </a:spcAft>
        <a:defRPr sz="3200">
          <a:solidFill>
            <a:schemeClr val="bg1"/>
          </a:solidFill>
          <a:latin typeface="Verdana" pitchFamily="34" charset="0"/>
          <a:ea typeface="黑体" pitchFamily="2" charset="-122"/>
        </a:defRPr>
      </a:lvl7pPr>
      <a:lvl8pPr marL="1371600" algn="ctr" rtl="0" fontAlgn="base">
        <a:spcBef>
          <a:spcPct val="0"/>
        </a:spcBef>
        <a:spcAft>
          <a:spcPct val="0"/>
        </a:spcAft>
        <a:defRPr sz="3200">
          <a:solidFill>
            <a:schemeClr val="bg1"/>
          </a:solidFill>
          <a:latin typeface="Verdana" pitchFamily="34" charset="0"/>
          <a:ea typeface="黑体" pitchFamily="2" charset="-122"/>
        </a:defRPr>
      </a:lvl8pPr>
      <a:lvl9pPr marL="1828800" algn="ctr" rtl="0" fontAlgn="base">
        <a:spcBef>
          <a:spcPct val="0"/>
        </a:spcBef>
        <a:spcAft>
          <a:spcPct val="0"/>
        </a:spcAft>
        <a:defRPr sz="3200">
          <a:solidFill>
            <a:schemeClr val="bg1"/>
          </a:solidFill>
          <a:latin typeface="Verdana" pitchFamily="34" charset="0"/>
          <a:ea typeface="黑体" pitchFamily="2" charset="-122"/>
        </a:defRPr>
      </a:lvl9pPr>
    </p:titleStyle>
    <p:bodyStyle>
      <a:lvl1pPr marL="342900" indent="-342900" algn="l" rtl="0" eaLnBrk="0" fontAlgn="base" hangingPunct="0">
        <a:spcBef>
          <a:spcPct val="20000"/>
        </a:spcBef>
        <a:spcAft>
          <a:spcPct val="0"/>
        </a:spcAft>
        <a:buClr>
          <a:schemeClr val="hlink"/>
        </a:buClr>
        <a:buFont typeface="Wingdings"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2" name="Group 17"/>
          <p:cNvGrpSpPr>
            <a:grpSpLocks/>
          </p:cNvGrpSpPr>
          <p:nvPr/>
        </p:nvGrpSpPr>
        <p:grpSpPr bwMode="auto">
          <a:xfrm>
            <a:off x="-9525" y="2708275"/>
            <a:ext cx="9183688" cy="1501775"/>
            <a:chOff x="-23" y="1319"/>
            <a:chExt cx="5799" cy="946"/>
          </a:xfrm>
        </p:grpSpPr>
        <p:sp>
          <p:nvSpPr>
            <p:cNvPr id="10" name="Freeform 18"/>
            <p:cNvSpPr>
              <a:spLocks/>
            </p:cNvSpPr>
            <p:nvPr/>
          </p:nvSpPr>
          <p:spPr bwMode="gray">
            <a:xfrm>
              <a:off x="-20" y="1319"/>
              <a:ext cx="5779" cy="946"/>
            </a:xfrm>
            <a:custGeom>
              <a:avLst/>
              <a:gdLst>
                <a:gd name="T0" fmla="*/ 6 w 5779"/>
                <a:gd name="T1" fmla="*/ 454 h 946"/>
                <a:gd name="T2" fmla="*/ 355 w 5779"/>
                <a:gd name="T3" fmla="*/ 454 h 946"/>
                <a:gd name="T4" fmla="*/ 757 w 5779"/>
                <a:gd name="T5" fmla="*/ 1 h 946"/>
                <a:gd name="T6" fmla="*/ 2511 w 5779"/>
                <a:gd name="T7" fmla="*/ 0 h 946"/>
                <a:gd name="T8" fmla="*/ 2646 w 5779"/>
                <a:gd name="T9" fmla="*/ 144 h 946"/>
                <a:gd name="T10" fmla="*/ 5779 w 5779"/>
                <a:gd name="T11" fmla="*/ 137 h 946"/>
                <a:gd name="T12" fmla="*/ 5779 w 5779"/>
                <a:gd name="T13" fmla="*/ 772 h 946"/>
                <a:gd name="T14" fmla="*/ 2899 w 5779"/>
                <a:gd name="T15" fmla="*/ 765 h 946"/>
                <a:gd name="T16" fmla="*/ 2757 w 5779"/>
                <a:gd name="T17" fmla="*/ 946 h 946"/>
                <a:gd name="T18" fmla="*/ 1883 w 5779"/>
                <a:gd name="T19" fmla="*/ 946 h 946"/>
                <a:gd name="T20" fmla="*/ 1663 w 5779"/>
                <a:gd name="T21" fmla="*/ 687 h 946"/>
                <a:gd name="T22" fmla="*/ 0 w 5779"/>
                <a:gd name="T23" fmla="*/ 687 h 946"/>
                <a:gd name="T24" fmla="*/ 35 w 5779"/>
                <a:gd name="T25" fmla="*/ 480 h 9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79" h="946">
                  <a:moveTo>
                    <a:pt x="6" y="454"/>
                  </a:moveTo>
                  <a:lnTo>
                    <a:pt x="355" y="454"/>
                  </a:lnTo>
                  <a:lnTo>
                    <a:pt x="757" y="1"/>
                  </a:lnTo>
                  <a:lnTo>
                    <a:pt x="2511" y="0"/>
                  </a:lnTo>
                  <a:lnTo>
                    <a:pt x="2646" y="144"/>
                  </a:lnTo>
                  <a:lnTo>
                    <a:pt x="5779" y="137"/>
                  </a:lnTo>
                  <a:lnTo>
                    <a:pt x="5779" y="772"/>
                  </a:lnTo>
                  <a:lnTo>
                    <a:pt x="2899" y="765"/>
                  </a:lnTo>
                  <a:lnTo>
                    <a:pt x="2757" y="946"/>
                  </a:lnTo>
                  <a:lnTo>
                    <a:pt x="1883" y="946"/>
                  </a:lnTo>
                  <a:lnTo>
                    <a:pt x="1663" y="687"/>
                  </a:lnTo>
                  <a:lnTo>
                    <a:pt x="0" y="687"/>
                  </a:lnTo>
                  <a:lnTo>
                    <a:pt x="35" y="480"/>
                  </a:lnTo>
                </a:path>
              </a:pathLst>
            </a:custGeom>
            <a:solidFill>
              <a:schemeClr val="bg1"/>
            </a:solidFill>
            <a:ln w="9525">
              <a:noFill/>
              <a:round/>
              <a:headEnd/>
              <a:tailEnd/>
            </a:ln>
            <a:effectLst>
              <a:outerShdw dist="77251" dir="4832261" algn="ctr" rotWithShape="0">
                <a:srgbClr val="000066">
                  <a:alpha val="18999"/>
                </a:srgbClr>
              </a:outerShdw>
            </a:effectLst>
          </p:spPr>
          <p:txBody>
            <a:bodyPr/>
            <a:lstStyle/>
            <a:p>
              <a:pPr>
                <a:defRPr/>
              </a:pPr>
              <a:endParaRPr lang="zh-CN" altLang="en-US">
                <a:ea typeface="+mn-ea"/>
              </a:endParaRPr>
            </a:p>
          </p:txBody>
        </p:sp>
        <p:sp>
          <p:nvSpPr>
            <p:cNvPr id="11" name="Freeform 19" descr="01_img(Global Digtal Desigm(imageState)"/>
            <p:cNvSpPr>
              <a:spLocks/>
            </p:cNvSpPr>
            <p:nvPr/>
          </p:nvSpPr>
          <p:spPr bwMode="gray">
            <a:xfrm>
              <a:off x="-23" y="1344"/>
              <a:ext cx="5799" cy="895"/>
            </a:xfrm>
            <a:custGeom>
              <a:avLst/>
              <a:gdLst>
                <a:gd name="T0" fmla="*/ 0 w 5799"/>
                <a:gd name="T1" fmla="*/ 455 h 895"/>
                <a:gd name="T2" fmla="*/ 369 w 5799"/>
                <a:gd name="T3" fmla="*/ 454 h 895"/>
                <a:gd name="T4" fmla="*/ 776 w 5799"/>
                <a:gd name="T5" fmla="*/ 0 h 895"/>
                <a:gd name="T6" fmla="*/ 2496 w 5799"/>
                <a:gd name="T7" fmla="*/ 0 h 895"/>
                <a:gd name="T8" fmla="*/ 2632 w 5799"/>
                <a:gd name="T9" fmla="*/ 136 h 895"/>
                <a:gd name="T10" fmla="*/ 5799 w 5799"/>
                <a:gd name="T11" fmla="*/ 136 h 895"/>
                <a:gd name="T12" fmla="*/ 5788 w 5799"/>
                <a:gd name="T13" fmla="*/ 727 h 895"/>
                <a:gd name="T14" fmla="*/ 2883 w 5799"/>
                <a:gd name="T15" fmla="*/ 708 h 895"/>
                <a:gd name="T16" fmla="*/ 2747 w 5799"/>
                <a:gd name="T17" fmla="*/ 895 h 895"/>
                <a:gd name="T18" fmla="*/ 1899 w 5799"/>
                <a:gd name="T19" fmla="*/ 895 h 895"/>
                <a:gd name="T20" fmla="*/ 1681 w 5799"/>
                <a:gd name="T21" fmla="*/ 635 h 895"/>
                <a:gd name="T22" fmla="*/ 7 w 5799"/>
                <a:gd name="T23" fmla="*/ 635 h 895"/>
                <a:gd name="T24" fmla="*/ 7 w 5799"/>
                <a:gd name="T25" fmla="*/ 454 h 89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99" h="895">
                  <a:moveTo>
                    <a:pt x="0" y="455"/>
                  </a:moveTo>
                  <a:lnTo>
                    <a:pt x="369" y="454"/>
                  </a:lnTo>
                  <a:lnTo>
                    <a:pt x="776" y="0"/>
                  </a:lnTo>
                  <a:lnTo>
                    <a:pt x="2496" y="0"/>
                  </a:lnTo>
                  <a:lnTo>
                    <a:pt x="2632" y="136"/>
                  </a:lnTo>
                  <a:lnTo>
                    <a:pt x="5799" y="136"/>
                  </a:lnTo>
                  <a:lnTo>
                    <a:pt x="5788" y="727"/>
                  </a:lnTo>
                  <a:lnTo>
                    <a:pt x="2883" y="708"/>
                  </a:lnTo>
                  <a:lnTo>
                    <a:pt x="2747" y="895"/>
                  </a:lnTo>
                  <a:lnTo>
                    <a:pt x="1899" y="895"/>
                  </a:lnTo>
                  <a:lnTo>
                    <a:pt x="1681" y="635"/>
                  </a:lnTo>
                  <a:lnTo>
                    <a:pt x="7" y="635"/>
                  </a:lnTo>
                  <a:lnTo>
                    <a:pt x="7" y="454"/>
                  </a:lnTo>
                </a:path>
              </a:pathLst>
            </a:custGeom>
            <a:blipFill dpi="0" rotWithShape="1">
              <a:blip r:embed="rId14" cstate="print"/>
              <a:srcRect/>
              <a:stretch>
                <a:fillRect/>
              </a:stretch>
            </a:blipFill>
            <a:ln w="9525">
              <a:noFill/>
              <a:round/>
              <a:headEnd/>
              <a:tailEnd/>
            </a:ln>
            <a:effectLst/>
          </p:spPr>
          <p:txBody>
            <a:bodyPr/>
            <a:lstStyle/>
            <a:p>
              <a:pPr>
                <a:defRPr/>
              </a:pPr>
              <a:endParaRPr lang="zh-CN" altLang="en-US">
                <a:ea typeface="+mn-ea"/>
              </a:endParaRPr>
            </a:p>
          </p:txBody>
        </p:sp>
      </p:grpSp>
      <p:sp>
        <p:nvSpPr>
          <p:cNvPr id="12" name="Text Box 14"/>
          <p:cNvSpPr txBox="1">
            <a:spLocks noChangeArrowheads="1"/>
          </p:cNvSpPr>
          <p:nvPr/>
        </p:nvSpPr>
        <p:spPr bwMode="auto">
          <a:xfrm>
            <a:off x="304800" y="228600"/>
            <a:ext cx="1079500" cy="396875"/>
          </a:xfrm>
          <a:prstGeom prst="rect">
            <a:avLst/>
          </a:prstGeom>
          <a:noFill/>
          <a:ln w="9525">
            <a:noFill/>
            <a:miter lim="800000"/>
            <a:headEnd/>
            <a:tailEnd/>
          </a:ln>
          <a:effectLst/>
        </p:spPr>
        <p:txBody>
          <a:bodyPr>
            <a:spAutoFit/>
          </a:bodyPr>
          <a:lstStyle/>
          <a:p>
            <a:pPr>
              <a:defRPr/>
            </a:pPr>
            <a:r>
              <a:rPr lang="en-US" altLang="zh-CN" sz="2000" b="1">
                <a:latin typeface="Verdana" pitchFamily="34" charset="0"/>
                <a:ea typeface="宋体" charset="-122"/>
              </a:rPr>
              <a:t>LOGO</a:t>
            </a:r>
          </a:p>
        </p:txBody>
      </p:sp>
      <p:sp>
        <p:nvSpPr>
          <p:cNvPr id="17412" name="Rectangle 3"/>
          <p:cNvSpPr>
            <a:spLocks noGrp="1" noChangeArrowheads="1"/>
          </p:cNvSpPr>
          <p:nvPr>
            <p:ph type="body" idx="1"/>
          </p:nvPr>
        </p:nvSpPr>
        <p:spPr bwMode="auto">
          <a:xfrm>
            <a:off x="457200" y="1343025"/>
            <a:ext cx="8229600" cy="51371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7413" name="Rectangle 2"/>
          <p:cNvSpPr>
            <a:spLocks noGrp="1" noChangeArrowheads="1"/>
          </p:cNvSpPr>
          <p:nvPr>
            <p:ph type="title"/>
          </p:nvPr>
        </p:nvSpPr>
        <p:spPr bwMode="white">
          <a:xfrm>
            <a:off x="609600" y="579438"/>
            <a:ext cx="78486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Tree>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p:txStyles>
    <p:titleStyle>
      <a:lvl1pPr algn="ctr" rtl="0" eaLnBrk="0" fontAlgn="base" hangingPunct="0">
        <a:spcBef>
          <a:spcPct val="0"/>
        </a:spcBef>
        <a:spcAft>
          <a:spcPct val="0"/>
        </a:spcAft>
        <a:defRPr sz="3200">
          <a:solidFill>
            <a:schemeClr val="bg1"/>
          </a:solidFill>
          <a:latin typeface="+mj-lt"/>
          <a:ea typeface="+mj-ea"/>
          <a:cs typeface="+mj-cs"/>
        </a:defRPr>
      </a:lvl1pPr>
      <a:lvl2pPr algn="ctr" rtl="0" eaLnBrk="0" fontAlgn="base" hangingPunct="0">
        <a:spcBef>
          <a:spcPct val="0"/>
        </a:spcBef>
        <a:spcAft>
          <a:spcPct val="0"/>
        </a:spcAft>
        <a:defRPr sz="3200">
          <a:solidFill>
            <a:schemeClr val="bg1"/>
          </a:solidFill>
          <a:latin typeface="Verdana" pitchFamily="34" charset="0"/>
        </a:defRPr>
      </a:lvl2pPr>
      <a:lvl3pPr algn="ctr" rtl="0" eaLnBrk="0" fontAlgn="base" hangingPunct="0">
        <a:spcBef>
          <a:spcPct val="0"/>
        </a:spcBef>
        <a:spcAft>
          <a:spcPct val="0"/>
        </a:spcAft>
        <a:defRPr sz="3200">
          <a:solidFill>
            <a:schemeClr val="bg1"/>
          </a:solidFill>
          <a:latin typeface="Verdana" pitchFamily="34" charset="0"/>
        </a:defRPr>
      </a:lvl3pPr>
      <a:lvl4pPr algn="ctr" rtl="0" eaLnBrk="0" fontAlgn="base" hangingPunct="0">
        <a:spcBef>
          <a:spcPct val="0"/>
        </a:spcBef>
        <a:spcAft>
          <a:spcPct val="0"/>
        </a:spcAft>
        <a:defRPr sz="3200">
          <a:solidFill>
            <a:schemeClr val="bg1"/>
          </a:solidFill>
          <a:latin typeface="Verdana" pitchFamily="34" charset="0"/>
        </a:defRPr>
      </a:lvl4pPr>
      <a:lvl5pPr algn="ctr" rtl="0" eaLnBrk="0" fontAlgn="base" hangingPunct="0">
        <a:spcBef>
          <a:spcPct val="0"/>
        </a:spcBef>
        <a:spcAft>
          <a:spcPct val="0"/>
        </a:spcAft>
        <a:defRPr sz="3200">
          <a:solidFill>
            <a:schemeClr val="bg1"/>
          </a:solidFill>
          <a:latin typeface="Verdana" pitchFamily="34" charset="0"/>
        </a:defRPr>
      </a:lvl5pPr>
      <a:lvl6pPr marL="457200" algn="ctr" rtl="0" eaLnBrk="0" fontAlgn="base" hangingPunct="0">
        <a:spcBef>
          <a:spcPct val="0"/>
        </a:spcBef>
        <a:spcAft>
          <a:spcPct val="0"/>
        </a:spcAft>
        <a:defRPr sz="3200">
          <a:solidFill>
            <a:schemeClr val="bg1"/>
          </a:solidFill>
          <a:latin typeface="Verdana" pitchFamily="34" charset="0"/>
        </a:defRPr>
      </a:lvl6pPr>
      <a:lvl7pPr marL="914400" algn="ctr" rtl="0" eaLnBrk="0" fontAlgn="base" hangingPunct="0">
        <a:spcBef>
          <a:spcPct val="0"/>
        </a:spcBef>
        <a:spcAft>
          <a:spcPct val="0"/>
        </a:spcAft>
        <a:defRPr sz="3200">
          <a:solidFill>
            <a:schemeClr val="bg1"/>
          </a:solidFill>
          <a:latin typeface="Verdana" pitchFamily="34" charset="0"/>
        </a:defRPr>
      </a:lvl7pPr>
      <a:lvl8pPr marL="1371600" algn="ctr" rtl="0" eaLnBrk="0" fontAlgn="base" hangingPunct="0">
        <a:spcBef>
          <a:spcPct val="0"/>
        </a:spcBef>
        <a:spcAft>
          <a:spcPct val="0"/>
        </a:spcAft>
        <a:defRPr sz="3200">
          <a:solidFill>
            <a:schemeClr val="bg1"/>
          </a:solidFill>
          <a:latin typeface="Verdana" pitchFamily="34" charset="0"/>
        </a:defRPr>
      </a:lvl8pPr>
      <a:lvl9pPr marL="1828800" algn="ctr" rtl="0" eaLnBrk="0" fontAlgn="base" hangingPunct="0">
        <a:spcBef>
          <a:spcPct val="0"/>
        </a:spcBef>
        <a:spcAft>
          <a:spcPct val="0"/>
        </a:spcAft>
        <a:defRPr sz="3200">
          <a:solidFill>
            <a:schemeClr val="bg1"/>
          </a:solidFill>
          <a:latin typeface="Verdana" pitchFamily="34" charset="0"/>
        </a:defRPr>
      </a:lvl9pPr>
    </p:titleStyle>
    <p:bodyStyle>
      <a:lvl1pPr marL="342900" indent="-342900" algn="l" rtl="0" eaLnBrk="0" fontAlgn="base" hangingPunct="0">
        <a:spcBef>
          <a:spcPct val="20000"/>
        </a:spcBef>
        <a:spcAft>
          <a:spcPct val="0"/>
        </a:spcAft>
        <a:buClr>
          <a:schemeClr val="hlink"/>
        </a:buClr>
        <a:buFont typeface="Wingdings"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Freeform 16"/>
          <p:cNvSpPr>
            <a:spLocks/>
          </p:cNvSpPr>
          <p:nvPr/>
        </p:nvSpPr>
        <p:spPr bwMode="gray">
          <a:xfrm>
            <a:off x="0" y="360363"/>
            <a:ext cx="9148763" cy="900112"/>
          </a:xfrm>
          <a:custGeom>
            <a:avLst/>
            <a:gdLst>
              <a:gd name="T0" fmla="*/ 0 w 5763"/>
              <a:gd name="T1" fmla="*/ 584200 h 567"/>
              <a:gd name="T2" fmla="*/ 698500 w 5763"/>
              <a:gd name="T3" fmla="*/ 584200 h 567"/>
              <a:gd name="T4" fmla="*/ 1233488 w 5763"/>
              <a:gd name="T5" fmla="*/ 0 h 567"/>
              <a:gd name="T6" fmla="*/ 3432175 w 5763"/>
              <a:gd name="T7" fmla="*/ 0 h 567"/>
              <a:gd name="T8" fmla="*/ 3595688 w 5763"/>
              <a:gd name="T9" fmla="*/ 184150 h 567"/>
              <a:gd name="T10" fmla="*/ 9137650 w 5763"/>
              <a:gd name="T11" fmla="*/ 177800 h 567"/>
              <a:gd name="T12" fmla="*/ 9148763 w 5763"/>
              <a:gd name="T13" fmla="*/ 900112 h 567"/>
              <a:gd name="T14" fmla="*/ 9525 w 5763"/>
              <a:gd name="T15" fmla="*/ 882650 h 5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763" h="567">
                <a:moveTo>
                  <a:pt x="0" y="368"/>
                </a:moveTo>
                <a:lnTo>
                  <a:pt x="440" y="368"/>
                </a:lnTo>
                <a:lnTo>
                  <a:pt x="777" y="0"/>
                </a:lnTo>
                <a:lnTo>
                  <a:pt x="2162" y="0"/>
                </a:lnTo>
                <a:lnTo>
                  <a:pt x="2265" y="116"/>
                </a:lnTo>
                <a:lnTo>
                  <a:pt x="5756" y="112"/>
                </a:lnTo>
                <a:lnTo>
                  <a:pt x="5763" y="567"/>
                </a:lnTo>
                <a:lnTo>
                  <a:pt x="6" y="556"/>
                </a:lnTo>
              </a:path>
            </a:pathLst>
          </a:custGeom>
          <a:solidFill>
            <a:schemeClr val="bg2"/>
          </a:solidFill>
          <a:ln w="9525">
            <a:noFill/>
            <a:round/>
            <a:headEnd/>
            <a:tailEnd/>
          </a:ln>
          <a:effectLst/>
        </p:spPr>
        <p:txBody>
          <a:bodyPr/>
          <a:lstStyle/>
          <a:p>
            <a:pPr>
              <a:defRPr/>
            </a:pPr>
            <a:endParaRPr lang="zh-CN" altLang="en-US">
              <a:ea typeface="+mn-ea"/>
            </a:endParaRPr>
          </a:p>
        </p:txBody>
      </p:sp>
      <p:sp>
        <p:nvSpPr>
          <p:cNvPr id="1027" name="Freeform 15" descr="01b_img(Global Digtal Desigm(imageState)"/>
          <p:cNvSpPr>
            <a:spLocks/>
          </p:cNvSpPr>
          <p:nvPr/>
        </p:nvSpPr>
        <p:spPr bwMode="gray">
          <a:xfrm>
            <a:off x="-9525" y="336550"/>
            <a:ext cx="9182100" cy="838200"/>
          </a:xfrm>
          <a:custGeom>
            <a:avLst/>
            <a:gdLst>
              <a:gd name="T0" fmla="*/ 712788 w 5784"/>
              <a:gd name="T1" fmla="*/ 587375 h 528"/>
              <a:gd name="T2" fmla="*/ 1219200 w 5784"/>
              <a:gd name="T3" fmla="*/ 1588 h 528"/>
              <a:gd name="T4" fmla="*/ 3425825 w 5784"/>
              <a:gd name="T5" fmla="*/ 0 h 528"/>
              <a:gd name="T6" fmla="*/ 3584575 w 5784"/>
              <a:gd name="T7" fmla="*/ 182563 h 528"/>
              <a:gd name="T8" fmla="*/ 9182100 w 5784"/>
              <a:gd name="T9" fmla="*/ 182563 h 528"/>
              <a:gd name="T10" fmla="*/ 9174163 w 5784"/>
              <a:gd name="T11" fmla="*/ 838200 h 528"/>
              <a:gd name="T12" fmla="*/ 0 w 5784"/>
              <a:gd name="T13" fmla="*/ 823913 h 528"/>
              <a:gd name="T14" fmla="*/ 0 w 5784"/>
              <a:gd name="T15" fmla="*/ 588963 h 52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784" h="528">
                <a:moveTo>
                  <a:pt x="449" y="370"/>
                </a:moveTo>
                <a:lnTo>
                  <a:pt x="768" y="1"/>
                </a:lnTo>
                <a:lnTo>
                  <a:pt x="2158" y="0"/>
                </a:lnTo>
                <a:lnTo>
                  <a:pt x="2258" y="115"/>
                </a:lnTo>
                <a:lnTo>
                  <a:pt x="5784" y="115"/>
                </a:lnTo>
                <a:lnTo>
                  <a:pt x="5779" y="528"/>
                </a:lnTo>
                <a:lnTo>
                  <a:pt x="0" y="519"/>
                </a:lnTo>
                <a:lnTo>
                  <a:pt x="0" y="371"/>
                </a:lnTo>
              </a:path>
            </a:pathLst>
          </a:custGeom>
          <a:blipFill dpi="0" rotWithShape="1">
            <a:blip r:embed="rId14" cstate="print"/>
            <a:srcRect/>
            <a:stretch>
              <a:fillRect/>
            </a:stretch>
          </a:blipFill>
          <a:ln w="9525">
            <a:noFill/>
            <a:round/>
            <a:headEnd/>
            <a:tailEnd/>
          </a:ln>
          <a:effectLst/>
        </p:spPr>
        <p:txBody>
          <a:bodyPr/>
          <a:lstStyle/>
          <a:p>
            <a:pPr>
              <a:defRPr/>
            </a:pPr>
            <a:endParaRPr lang="zh-CN" altLang="en-US">
              <a:ea typeface="+mn-ea"/>
            </a:endParaRPr>
          </a:p>
        </p:txBody>
      </p:sp>
      <p:sp>
        <p:nvSpPr>
          <p:cNvPr id="18436" name="Rectangle 3"/>
          <p:cNvSpPr>
            <a:spLocks noGrp="1" noChangeArrowheads="1"/>
          </p:cNvSpPr>
          <p:nvPr>
            <p:ph type="body" idx="1"/>
          </p:nvPr>
        </p:nvSpPr>
        <p:spPr bwMode="auto">
          <a:xfrm>
            <a:off x="457200" y="1343025"/>
            <a:ext cx="8229600" cy="51371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 name="Rectangle 4"/>
          <p:cNvSpPr>
            <a:spLocks noGrp="1" noChangeArrowheads="1"/>
          </p:cNvSpPr>
          <p:nvPr>
            <p:ph type="dt" sz="half" idx="2"/>
          </p:nvPr>
        </p:nvSpPr>
        <p:spPr bwMode="auto">
          <a:xfrm>
            <a:off x="7010400" y="288925"/>
            <a:ext cx="2133600" cy="320675"/>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lvl1pPr>
              <a:defRPr sz="1000" b="1">
                <a:latin typeface="+mj-lt"/>
                <a:ea typeface="宋体" charset="-122"/>
              </a:defRPr>
            </a:lvl1pPr>
          </a:lstStyle>
          <a:p>
            <a:pPr>
              <a:defRPr/>
            </a:pPr>
            <a:r>
              <a:rPr lang="en-US" altLang="zh-CN"/>
              <a:t>www.themegallery.com</a:t>
            </a:r>
          </a:p>
        </p:txBody>
      </p:sp>
      <p:sp>
        <p:nvSpPr>
          <p:cNvPr id="1029" name="Rectangle 5"/>
          <p:cNvSpPr>
            <a:spLocks noGrp="1" noChangeArrowheads="1"/>
          </p:cNvSpPr>
          <p:nvPr>
            <p:ph type="ftr" sz="quarter" idx="3"/>
          </p:nvPr>
        </p:nvSpPr>
        <p:spPr bwMode="auto">
          <a:xfrm>
            <a:off x="5791200" y="6537325"/>
            <a:ext cx="2895600" cy="320675"/>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lvl1pPr algn="r">
              <a:defRPr sz="1200" b="1">
                <a:latin typeface="+mj-lt"/>
                <a:ea typeface="宋体" charset="-122"/>
              </a:defRPr>
            </a:lvl1pPr>
          </a:lstStyle>
          <a:p>
            <a:pPr>
              <a:defRPr/>
            </a:pPr>
            <a:r>
              <a:rPr lang="en-US" altLang="zh-CN"/>
              <a:t>Company Logo</a:t>
            </a:r>
          </a:p>
        </p:txBody>
      </p:sp>
      <p:sp>
        <p:nvSpPr>
          <p:cNvPr id="1030" name="Rectangle 6"/>
          <p:cNvSpPr>
            <a:spLocks noGrp="1" noChangeArrowheads="1"/>
          </p:cNvSpPr>
          <p:nvPr>
            <p:ph type="sldNum" sz="quarter" idx="4"/>
          </p:nvPr>
        </p:nvSpPr>
        <p:spPr bwMode="auto">
          <a:xfrm>
            <a:off x="3671888" y="6537325"/>
            <a:ext cx="2133600" cy="320675"/>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lvl1pPr algn="ctr">
              <a:defRPr sz="1000" b="1">
                <a:latin typeface="+mj-lt"/>
              </a:defRPr>
            </a:lvl1pPr>
          </a:lstStyle>
          <a:p>
            <a:pPr>
              <a:defRPr/>
            </a:pPr>
            <a:fld id="{6AA48B2A-C06A-493C-BFB5-1A807F03DE97}" type="slidenum">
              <a:rPr lang="en-US" altLang="zh-CN"/>
              <a:pPr>
                <a:defRPr/>
              </a:pPr>
              <a:t>‹#›</a:t>
            </a:fld>
            <a:endParaRPr lang="en-US" altLang="zh-CN"/>
          </a:p>
        </p:txBody>
      </p:sp>
      <p:sp>
        <p:nvSpPr>
          <p:cNvPr id="18440" name="Rectangle 2"/>
          <p:cNvSpPr>
            <a:spLocks noGrp="1" noChangeArrowheads="1"/>
          </p:cNvSpPr>
          <p:nvPr>
            <p:ph type="title"/>
          </p:nvPr>
        </p:nvSpPr>
        <p:spPr bwMode="white">
          <a:xfrm>
            <a:off x="609600" y="579438"/>
            <a:ext cx="78486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Tree>
  </p:cSld>
  <p:clrMap bg1="lt1" tx1="dk1" bg2="lt2" tx2="dk2" accent1="accent1" accent2="accent2" accent3="accent3" accent4="accent4" accent5="accent5" accent6="accent6" hlink="hlink" folHlink="folHlink"/>
  <p:sldLayoutIdLst>
    <p:sldLayoutId id="2147484272" r:id="rId1"/>
    <p:sldLayoutId id="2147484273" r:id="rId2"/>
    <p:sldLayoutId id="2147484274" r:id="rId3"/>
    <p:sldLayoutId id="2147484275" r:id="rId4"/>
    <p:sldLayoutId id="2147484276" r:id="rId5"/>
    <p:sldLayoutId id="2147484277" r:id="rId6"/>
    <p:sldLayoutId id="2147484278" r:id="rId7"/>
    <p:sldLayoutId id="2147484279" r:id="rId8"/>
    <p:sldLayoutId id="2147484280" r:id="rId9"/>
    <p:sldLayoutId id="2147484281" r:id="rId10"/>
    <p:sldLayoutId id="2147484282" r:id="rId11"/>
  </p:sldLayoutIdLst>
  <p:transition/>
  <p:hf sldNum="0" hdr="0"/>
  <p:txStyles>
    <p:titleStyle>
      <a:lvl1pPr algn="ctr" rtl="0" eaLnBrk="0" fontAlgn="base" hangingPunct="0">
        <a:spcBef>
          <a:spcPct val="0"/>
        </a:spcBef>
        <a:spcAft>
          <a:spcPct val="0"/>
        </a:spcAft>
        <a:defRPr sz="3200">
          <a:solidFill>
            <a:schemeClr val="bg1"/>
          </a:solidFill>
          <a:latin typeface="+mj-lt"/>
          <a:ea typeface="+mj-ea"/>
          <a:cs typeface="+mj-cs"/>
        </a:defRPr>
      </a:lvl1pPr>
      <a:lvl2pPr algn="ctr" rtl="0" eaLnBrk="0" fontAlgn="base" hangingPunct="0">
        <a:spcBef>
          <a:spcPct val="0"/>
        </a:spcBef>
        <a:spcAft>
          <a:spcPct val="0"/>
        </a:spcAft>
        <a:defRPr sz="3200">
          <a:solidFill>
            <a:schemeClr val="bg1"/>
          </a:solidFill>
          <a:latin typeface="Verdana" pitchFamily="34" charset="0"/>
        </a:defRPr>
      </a:lvl2pPr>
      <a:lvl3pPr algn="ctr" rtl="0" eaLnBrk="0" fontAlgn="base" hangingPunct="0">
        <a:spcBef>
          <a:spcPct val="0"/>
        </a:spcBef>
        <a:spcAft>
          <a:spcPct val="0"/>
        </a:spcAft>
        <a:defRPr sz="3200">
          <a:solidFill>
            <a:schemeClr val="bg1"/>
          </a:solidFill>
          <a:latin typeface="Verdana" pitchFamily="34" charset="0"/>
        </a:defRPr>
      </a:lvl3pPr>
      <a:lvl4pPr algn="ctr" rtl="0" eaLnBrk="0" fontAlgn="base" hangingPunct="0">
        <a:spcBef>
          <a:spcPct val="0"/>
        </a:spcBef>
        <a:spcAft>
          <a:spcPct val="0"/>
        </a:spcAft>
        <a:defRPr sz="3200">
          <a:solidFill>
            <a:schemeClr val="bg1"/>
          </a:solidFill>
          <a:latin typeface="Verdana" pitchFamily="34" charset="0"/>
        </a:defRPr>
      </a:lvl4pPr>
      <a:lvl5pPr algn="ctr" rtl="0" eaLnBrk="0" fontAlgn="base" hangingPunct="0">
        <a:spcBef>
          <a:spcPct val="0"/>
        </a:spcBef>
        <a:spcAft>
          <a:spcPct val="0"/>
        </a:spcAft>
        <a:defRPr sz="3200">
          <a:solidFill>
            <a:schemeClr val="bg1"/>
          </a:solidFill>
          <a:latin typeface="Verdana" pitchFamily="34" charset="0"/>
        </a:defRPr>
      </a:lvl5pPr>
      <a:lvl6pPr marL="457200" algn="ctr" rtl="0" eaLnBrk="0" fontAlgn="base" hangingPunct="0">
        <a:spcBef>
          <a:spcPct val="0"/>
        </a:spcBef>
        <a:spcAft>
          <a:spcPct val="0"/>
        </a:spcAft>
        <a:defRPr sz="3200">
          <a:solidFill>
            <a:schemeClr val="bg1"/>
          </a:solidFill>
          <a:latin typeface="Verdana" pitchFamily="34" charset="0"/>
        </a:defRPr>
      </a:lvl6pPr>
      <a:lvl7pPr marL="914400" algn="ctr" rtl="0" eaLnBrk="0" fontAlgn="base" hangingPunct="0">
        <a:spcBef>
          <a:spcPct val="0"/>
        </a:spcBef>
        <a:spcAft>
          <a:spcPct val="0"/>
        </a:spcAft>
        <a:defRPr sz="3200">
          <a:solidFill>
            <a:schemeClr val="bg1"/>
          </a:solidFill>
          <a:latin typeface="Verdana" pitchFamily="34" charset="0"/>
        </a:defRPr>
      </a:lvl7pPr>
      <a:lvl8pPr marL="1371600" algn="ctr" rtl="0" eaLnBrk="0" fontAlgn="base" hangingPunct="0">
        <a:spcBef>
          <a:spcPct val="0"/>
        </a:spcBef>
        <a:spcAft>
          <a:spcPct val="0"/>
        </a:spcAft>
        <a:defRPr sz="3200">
          <a:solidFill>
            <a:schemeClr val="bg1"/>
          </a:solidFill>
          <a:latin typeface="Verdana" pitchFamily="34" charset="0"/>
        </a:defRPr>
      </a:lvl8pPr>
      <a:lvl9pPr marL="1828800" algn="ctr" rtl="0" eaLnBrk="0" fontAlgn="base" hangingPunct="0">
        <a:spcBef>
          <a:spcPct val="0"/>
        </a:spcBef>
        <a:spcAft>
          <a:spcPct val="0"/>
        </a:spcAft>
        <a:defRPr sz="3200">
          <a:solidFill>
            <a:schemeClr val="bg1"/>
          </a:solidFill>
          <a:latin typeface="Verdana" pitchFamily="34" charset="0"/>
        </a:defRPr>
      </a:lvl9pPr>
    </p:titleStyle>
    <p:bodyStyle>
      <a:lvl1pPr marL="342900" indent="-342900" algn="l" rtl="0" eaLnBrk="0" fontAlgn="base" hangingPunct="0">
        <a:spcBef>
          <a:spcPct val="20000"/>
        </a:spcBef>
        <a:spcAft>
          <a:spcPct val="0"/>
        </a:spcAft>
        <a:buClr>
          <a:schemeClr val="hlink"/>
        </a:buClr>
        <a:buFont typeface="Wingdings"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Freeform 16"/>
          <p:cNvSpPr>
            <a:spLocks/>
          </p:cNvSpPr>
          <p:nvPr/>
        </p:nvSpPr>
        <p:spPr bwMode="gray">
          <a:xfrm>
            <a:off x="0" y="360363"/>
            <a:ext cx="9148763" cy="900112"/>
          </a:xfrm>
          <a:custGeom>
            <a:avLst/>
            <a:gdLst>
              <a:gd name="T0" fmla="*/ 0 w 5763"/>
              <a:gd name="T1" fmla="*/ 584200 h 567"/>
              <a:gd name="T2" fmla="*/ 698500 w 5763"/>
              <a:gd name="T3" fmla="*/ 584200 h 567"/>
              <a:gd name="T4" fmla="*/ 1233488 w 5763"/>
              <a:gd name="T5" fmla="*/ 0 h 567"/>
              <a:gd name="T6" fmla="*/ 3432175 w 5763"/>
              <a:gd name="T7" fmla="*/ 0 h 567"/>
              <a:gd name="T8" fmla="*/ 3595688 w 5763"/>
              <a:gd name="T9" fmla="*/ 184150 h 567"/>
              <a:gd name="T10" fmla="*/ 9137650 w 5763"/>
              <a:gd name="T11" fmla="*/ 177800 h 567"/>
              <a:gd name="T12" fmla="*/ 9148763 w 5763"/>
              <a:gd name="T13" fmla="*/ 900112 h 567"/>
              <a:gd name="T14" fmla="*/ 9525 w 5763"/>
              <a:gd name="T15" fmla="*/ 882650 h 5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763" h="567">
                <a:moveTo>
                  <a:pt x="0" y="368"/>
                </a:moveTo>
                <a:lnTo>
                  <a:pt x="440" y="368"/>
                </a:lnTo>
                <a:lnTo>
                  <a:pt x="777" y="0"/>
                </a:lnTo>
                <a:lnTo>
                  <a:pt x="2162" y="0"/>
                </a:lnTo>
                <a:lnTo>
                  <a:pt x="2265" y="116"/>
                </a:lnTo>
                <a:lnTo>
                  <a:pt x="5756" y="112"/>
                </a:lnTo>
                <a:lnTo>
                  <a:pt x="5763" y="567"/>
                </a:lnTo>
                <a:lnTo>
                  <a:pt x="6" y="556"/>
                </a:lnTo>
              </a:path>
            </a:pathLst>
          </a:custGeom>
          <a:solidFill>
            <a:schemeClr val="bg2"/>
          </a:solidFill>
          <a:ln w="9525">
            <a:noFill/>
            <a:round/>
            <a:headEnd/>
            <a:tailEnd/>
          </a:ln>
          <a:effectLst/>
        </p:spPr>
        <p:txBody>
          <a:bodyPr/>
          <a:lstStyle/>
          <a:p>
            <a:pPr>
              <a:defRPr/>
            </a:pPr>
            <a:endParaRPr lang="zh-CN" altLang="en-US">
              <a:ea typeface="+mn-ea"/>
            </a:endParaRPr>
          </a:p>
        </p:txBody>
      </p:sp>
      <p:sp>
        <p:nvSpPr>
          <p:cNvPr id="1027" name="Freeform 15" descr="01b_img(Global Digtal Desigm(imageState)"/>
          <p:cNvSpPr>
            <a:spLocks/>
          </p:cNvSpPr>
          <p:nvPr/>
        </p:nvSpPr>
        <p:spPr bwMode="gray">
          <a:xfrm>
            <a:off x="-9525" y="336550"/>
            <a:ext cx="9182100" cy="838200"/>
          </a:xfrm>
          <a:custGeom>
            <a:avLst/>
            <a:gdLst>
              <a:gd name="T0" fmla="*/ 712788 w 5784"/>
              <a:gd name="T1" fmla="*/ 587375 h 528"/>
              <a:gd name="T2" fmla="*/ 1219200 w 5784"/>
              <a:gd name="T3" fmla="*/ 1588 h 528"/>
              <a:gd name="T4" fmla="*/ 3425825 w 5784"/>
              <a:gd name="T5" fmla="*/ 0 h 528"/>
              <a:gd name="T6" fmla="*/ 3584575 w 5784"/>
              <a:gd name="T7" fmla="*/ 182563 h 528"/>
              <a:gd name="T8" fmla="*/ 9182100 w 5784"/>
              <a:gd name="T9" fmla="*/ 182563 h 528"/>
              <a:gd name="T10" fmla="*/ 9174163 w 5784"/>
              <a:gd name="T11" fmla="*/ 838200 h 528"/>
              <a:gd name="T12" fmla="*/ 0 w 5784"/>
              <a:gd name="T13" fmla="*/ 823913 h 528"/>
              <a:gd name="T14" fmla="*/ 0 w 5784"/>
              <a:gd name="T15" fmla="*/ 588963 h 52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784" h="528">
                <a:moveTo>
                  <a:pt x="449" y="370"/>
                </a:moveTo>
                <a:lnTo>
                  <a:pt x="768" y="1"/>
                </a:lnTo>
                <a:lnTo>
                  <a:pt x="2158" y="0"/>
                </a:lnTo>
                <a:lnTo>
                  <a:pt x="2258" y="115"/>
                </a:lnTo>
                <a:lnTo>
                  <a:pt x="5784" y="115"/>
                </a:lnTo>
                <a:lnTo>
                  <a:pt x="5779" y="528"/>
                </a:lnTo>
                <a:lnTo>
                  <a:pt x="0" y="519"/>
                </a:lnTo>
                <a:lnTo>
                  <a:pt x="0" y="371"/>
                </a:lnTo>
              </a:path>
            </a:pathLst>
          </a:custGeom>
          <a:blipFill dpi="0" rotWithShape="1">
            <a:blip r:embed="rId14" cstate="print"/>
            <a:srcRect/>
            <a:stretch>
              <a:fillRect/>
            </a:stretch>
          </a:blipFill>
          <a:ln w="9525">
            <a:noFill/>
            <a:round/>
            <a:headEnd/>
            <a:tailEnd/>
          </a:ln>
          <a:effectLst/>
        </p:spPr>
        <p:txBody>
          <a:bodyPr/>
          <a:lstStyle/>
          <a:p>
            <a:pPr>
              <a:defRPr/>
            </a:pPr>
            <a:endParaRPr lang="zh-CN" altLang="en-US">
              <a:ea typeface="+mn-ea"/>
            </a:endParaRPr>
          </a:p>
        </p:txBody>
      </p:sp>
      <p:sp>
        <p:nvSpPr>
          <p:cNvPr id="19460" name="Rectangle 3"/>
          <p:cNvSpPr>
            <a:spLocks noGrp="1" noChangeArrowheads="1"/>
          </p:cNvSpPr>
          <p:nvPr>
            <p:ph type="body" idx="1"/>
          </p:nvPr>
        </p:nvSpPr>
        <p:spPr bwMode="auto">
          <a:xfrm>
            <a:off x="457200" y="1343025"/>
            <a:ext cx="8229600" cy="51371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 name="Rectangle 4"/>
          <p:cNvSpPr>
            <a:spLocks noGrp="1" noChangeArrowheads="1"/>
          </p:cNvSpPr>
          <p:nvPr>
            <p:ph type="dt" sz="half" idx="2"/>
          </p:nvPr>
        </p:nvSpPr>
        <p:spPr bwMode="auto">
          <a:xfrm>
            <a:off x="7010400" y="288925"/>
            <a:ext cx="2133600" cy="320675"/>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lvl1pPr>
              <a:defRPr sz="1000" b="1">
                <a:latin typeface="+mj-lt"/>
                <a:ea typeface="宋体" charset="-122"/>
              </a:defRPr>
            </a:lvl1pPr>
          </a:lstStyle>
          <a:p>
            <a:pPr>
              <a:defRPr/>
            </a:pPr>
            <a:r>
              <a:rPr lang="en-US" altLang="zh-CN"/>
              <a:t>www.themegallery.com</a:t>
            </a:r>
          </a:p>
        </p:txBody>
      </p:sp>
      <p:sp>
        <p:nvSpPr>
          <p:cNvPr id="1029" name="Rectangle 5"/>
          <p:cNvSpPr>
            <a:spLocks noGrp="1" noChangeArrowheads="1"/>
          </p:cNvSpPr>
          <p:nvPr>
            <p:ph type="ftr" sz="quarter" idx="3"/>
          </p:nvPr>
        </p:nvSpPr>
        <p:spPr bwMode="auto">
          <a:xfrm>
            <a:off x="5791200" y="6537325"/>
            <a:ext cx="2895600" cy="320675"/>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lvl1pPr algn="r">
              <a:defRPr sz="1200" b="1">
                <a:latin typeface="+mj-lt"/>
                <a:ea typeface="宋体" charset="-122"/>
              </a:defRPr>
            </a:lvl1pPr>
          </a:lstStyle>
          <a:p>
            <a:pPr>
              <a:defRPr/>
            </a:pPr>
            <a:r>
              <a:rPr lang="en-US" altLang="zh-CN"/>
              <a:t>Company Logo</a:t>
            </a:r>
          </a:p>
        </p:txBody>
      </p:sp>
      <p:sp>
        <p:nvSpPr>
          <p:cNvPr id="1030" name="Rectangle 6"/>
          <p:cNvSpPr>
            <a:spLocks noGrp="1" noChangeArrowheads="1"/>
          </p:cNvSpPr>
          <p:nvPr>
            <p:ph type="sldNum" sz="quarter" idx="4"/>
          </p:nvPr>
        </p:nvSpPr>
        <p:spPr bwMode="auto">
          <a:xfrm>
            <a:off x="3671888" y="6537325"/>
            <a:ext cx="2133600" cy="320675"/>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lvl1pPr algn="ctr">
              <a:defRPr sz="1000" b="1">
                <a:latin typeface="+mj-lt"/>
              </a:defRPr>
            </a:lvl1pPr>
          </a:lstStyle>
          <a:p>
            <a:pPr>
              <a:defRPr/>
            </a:pPr>
            <a:fld id="{0FA54707-1C73-47BD-A1B7-6B100959238D}" type="slidenum">
              <a:rPr lang="en-US" altLang="zh-CN"/>
              <a:pPr>
                <a:defRPr/>
              </a:pPr>
              <a:t>‹#›</a:t>
            </a:fld>
            <a:endParaRPr lang="en-US" altLang="zh-CN"/>
          </a:p>
        </p:txBody>
      </p:sp>
      <p:sp>
        <p:nvSpPr>
          <p:cNvPr id="19464" name="Rectangle 2"/>
          <p:cNvSpPr>
            <a:spLocks noGrp="1" noChangeArrowheads="1"/>
          </p:cNvSpPr>
          <p:nvPr>
            <p:ph type="title"/>
          </p:nvPr>
        </p:nvSpPr>
        <p:spPr bwMode="white">
          <a:xfrm>
            <a:off x="609600" y="579438"/>
            <a:ext cx="78486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Tree>
  </p:cSld>
  <p:clrMap bg1="lt1" tx1="dk1" bg2="lt2" tx2="dk2" accent1="accent1" accent2="accent2" accent3="accent3" accent4="accent4" accent5="accent5" accent6="accent6" hlink="hlink" folHlink="folHlink"/>
  <p:sldLayoutIdLst>
    <p:sldLayoutId id="2147484283" r:id="rId1"/>
    <p:sldLayoutId id="2147484284" r:id="rId2"/>
    <p:sldLayoutId id="2147484285" r:id="rId3"/>
    <p:sldLayoutId id="2147484286" r:id="rId4"/>
    <p:sldLayoutId id="2147484287" r:id="rId5"/>
    <p:sldLayoutId id="2147484288" r:id="rId6"/>
    <p:sldLayoutId id="2147484289" r:id="rId7"/>
    <p:sldLayoutId id="2147484290" r:id="rId8"/>
    <p:sldLayoutId id="2147484291" r:id="rId9"/>
    <p:sldLayoutId id="2147484292" r:id="rId10"/>
    <p:sldLayoutId id="2147484293" r:id="rId11"/>
  </p:sldLayoutIdLst>
  <p:transition/>
  <p:hf sldNum="0" hdr="0"/>
  <p:txStyles>
    <p:titleStyle>
      <a:lvl1pPr algn="ctr" rtl="0" eaLnBrk="0" fontAlgn="base" hangingPunct="0">
        <a:spcBef>
          <a:spcPct val="0"/>
        </a:spcBef>
        <a:spcAft>
          <a:spcPct val="0"/>
        </a:spcAft>
        <a:defRPr sz="3200">
          <a:solidFill>
            <a:schemeClr val="bg1"/>
          </a:solidFill>
          <a:latin typeface="+mj-lt"/>
          <a:ea typeface="+mj-ea"/>
          <a:cs typeface="+mj-cs"/>
        </a:defRPr>
      </a:lvl1pPr>
      <a:lvl2pPr algn="ctr" rtl="0" eaLnBrk="0" fontAlgn="base" hangingPunct="0">
        <a:spcBef>
          <a:spcPct val="0"/>
        </a:spcBef>
        <a:spcAft>
          <a:spcPct val="0"/>
        </a:spcAft>
        <a:defRPr sz="3200">
          <a:solidFill>
            <a:schemeClr val="bg1"/>
          </a:solidFill>
          <a:latin typeface="Verdana" pitchFamily="34" charset="0"/>
        </a:defRPr>
      </a:lvl2pPr>
      <a:lvl3pPr algn="ctr" rtl="0" eaLnBrk="0" fontAlgn="base" hangingPunct="0">
        <a:spcBef>
          <a:spcPct val="0"/>
        </a:spcBef>
        <a:spcAft>
          <a:spcPct val="0"/>
        </a:spcAft>
        <a:defRPr sz="3200">
          <a:solidFill>
            <a:schemeClr val="bg1"/>
          </a:solidFill>
          <a:latin typeface="Verdana" pitchFamily="34" charset="0"/>
        </a:defRPr>
      </a:lvl3pPr>
      <a:lvl4pPr algn="ctr" rtl="0" eaLnBrk="0" fontAlgn="base" hangingPunct="0">
        <a:spcBef>
          <a:spcPct val="0"/>
        </a:spcBef>
        <a:spcAft>
          <a:spcPct val="0"/>
        </a:spcAft>
        <a:defRPr sz="3200">
          <a:solidFill>
            <a:schemeClr val="bg1"/>
          </a:solidFill>
          <a:latin typeface="Verdana" pitchFamily="34" charset="0"/>
        </a:defRPr>
      </a:lvl4pPr>
      <a:lvl5pPr algn="ctr" rtl="0" eaLnBrk="0" fontAlgn="base" hangingPunct="0">
        <a:spcBef>
          <a:spcPct val="0"/>
        </a:spcBef>
        <a:spcAft>
          <a:spcPct val="0"/>
        </a:spcAft>
        <a:defRPr sz="3200">
          <a:solidFill>
            <a:schemeClr val="bg1"/>
          </a:solidFill>
          <a:latin typeface="Verdana" pitchFamily="34" charset="0"/>
        </a:defRPr>
      </a:lvl5pPr>
      <a:lvl6pPr marL="457200" algn="ctr" rtl="0" eaLnBrk="0" fontAlgn="base" hangingPunct="0">
        <a:spcBef>
          <a:spcPct val="0"/>
        </a:spcBef>
        <a:spcAft>
          <a:spcPct val="0"/>
        </a:spcAft>
        <a:defRPr sz="3200">
          <a:solidFill>
            <a:schemeClr val="bg1"/>
          </a:solidFill>
          <a:latin typeface="Verdana" pitchFamily="34" charset="0"/>
        </a:defRPr>
      </a:lvl6pPr>
      <a:lvl7pPr marL="914400" algn="ctr" rtl="0" eaLnBrk="0" fontAlgn="base" hangingPunct="0">
        <a:spcBef>
          <a:spcPct val="0"/>
        </a:spcBef>
        <a:spcAft>
          <a:spcPct val="0"/>
        </a:spcAft>
        <a:defRPr sz="3200">
          <a:solidFill>
            <a:schemeClr val="bg1"/>
          </a:solidFill>
          <a:latin typeface="Verdana" pitchFamily="34" charset="0"/>
        </a:defRPr>
      </a:lvl7pPr>
      <a:lvl8pPr marL="1371600" algn="ctr" rtl="0" eaLnBrk="0" fontAlgn="base" hangingPunct="0">
        <a:spcBef>
          <a:spcPct val="0"/>
        </a:spcBef>
        <a:spcAft>
          <a:spcPct val="0"/>
        </a:spcAft>
        <a:defRPr sz="3200">
          <a:solidFill>
            <a:schemeClr val="bg1"/>
          </a:solidFill>
          <a:latin typeface="Verdana" pitchFamily="34" charset="0"/>
        </a:defRPr>
      </a:lvl8pPr>
      <a:lvl9pPr marL="1828800" algn="ctr" rtl="0" eaLnBrk="0" fontAlgn="base" hangingPunct="0">
        <a:spcBef>
          <a:spcPct val="0"/>
        </a:spcBef>
        <a:spcAft>
          <a:spcPct val="0"/>
        </a:spcAft>
        <a:defRPr sz="3200">
          <a:solidFill>
            <a:schemeClr val="bg1"/>
          </a:solidFill>
          <a:latin typeface="Verdana" pitchFamily="34" charset="0"/>
        </a:defRPr>
      </a:lvl9pPr>
    </p:titleStyle>
    <p:bodyStyle>
      <a:lvl1pPr marL="342900" indent="-342900" algn="l" rtl="0" eaLnBrk="0" fontAlgn="base" hangingPunct="0">
        <a:spcBef>
          <a:spcPct val="20000"/>
        </a:spcBef>
        <a:spcAft>
          <a:spcPct val="0"/>
        </a:spcAft>
        <a:buClr>
          <a:schemeClr val="hlink"/>
        </a:buClr>
        <a:buFont typeface="Wingdings"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Freeform 16"/>
          <p:cNvSpPr>
            <a:spLocks/>
          </p:cNvSpPr>
          <p:nvPr/>
        </p:nvSpPr>
        <p:spPr bwMode="gray">
          <a:xfrm>
            <a:off x="0" y="360363"/>
            <a:ext cx="9148763" cy="900112"/>
          </a:xfrm>
          <a:custGeom>
            <a:avLst/>
            <a:gdLst>
              <a:gd name="T0" fmla="*/ 0 w 5763"/>
              <a:gd name="T1" fmla="*/ 584200 h 567"/>
              <a:gd name="T2" fmla="*/ 698500 w 5763"/>
              <a:gd name="T3" fmla="*/ 584200 h 567"/>
              <a:gd name="T4" fmla="*/ 1233488 w 5763"/>
              <a:gd name="T5" fmla="*/ 0 h 567"/>
              <a:gd name="T6" fmla="*/ 3432175 w 5763"/>
              <a:gd name="T7" fmla="*/ 0 h 567"/>
              <a:gd name="T8" fmla="*/ 3595688 w 5763"/>
              <a:gd name="T9" fmla="*/ 184150 h 567"/>
              <a:gd name="T10" fmla="*/ 9137650 w 5763"/>
              <a:gd name="T11" fmla="*/ 177800 h 567"/>
              <a:gd name="T12" fmla="*/ 9148763 w 5763"/>
              <a:gd name="T13" fmla="*/ 900112 h 567"/>
              <a:gd name="T14" fmla="*/ 9525 w 5763"/>
              <a:gd name="T15" fmla="*/ 882650 h 5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763" h="567">
                <a:moveTo>
                  <a:pt x="0" y="368"/>
                </a:moveTo>
                <a:lnTo>
                  <a:pt x="440" y="368"/>
                </a:lnTo>
                <a:lnTo>
                  <a:pt x="777" y="0"/>
                </a:lnTo>
                <a:lnTo>
                  <a:pt x="2162" y="0"/>
                </a:lnTo>
                <a:lnTo>
                  <a:pt x="2265" y="116"/>
                </a:lnTo>
                <a:lnTo>
                  <a:pt x="5756" y="112"/>
                </a:lnTo>
                <a:lnTo>
                  <a:pt x="5763" y="567"/>
                </a:lnTo>
                <a:lnTo>
                  <a:pt x="6" y="556"/>
                </a:lnTo>
              </a:path>
            </a:pathLst>
          </a:custGeom>
          <a:solidFill>
            <a:schemeClr val="bg2"/>
          </a:solidFill>
          <a:ln w="9525">
            <a:noFill/>
            <a:round/>
            <a:headEnd/>
            <a:tailEnd/>
          </a:ln>
          <a:effectLst/>
        </p:spPr>
        <p:txBody>
          <a:bodyPr/>
          <a:lstStyle/>
          <a:p>
            <a:pPr>
              <a:defRPr/>
            </a:pPr>
            <a:endParaRPr lang="zh-CN" altLang="en-US">
              <a:ea typeface="+mn-ea"/>
            </a:endParaRPr>
          </a:p>
        </p:txBody>
      </p:sp>
      <p:sp>
        <p:nvSpPr>
          <p:cNvPr id="1027" name="Freeform 15" descr="01b_img(Global Digtal Desigm(imageState)"/>
          <p:cNvSpPr>
            <a:spLocks/>
          </p:cNvSpPr>
          <p:nvPr/>
        </p:nvSpPr>
        <p:spPr bwMode="gray">
          <a:xfrm>
            <a:off x="-9525" y="336550"/>
            <a:ext cx="9182100" cy="838200"/>
          </a:xfrm>
          <a:custGeom>
            <a:avLst/>
            <a:gdLst>
              <a:gd name="T0" fmla="*/ 712788 w 5784"/>
              <a:gd name="T1" fmla="*/ 587375 h 528"/>
              <a:gd name="T2" fmla="*/ 1219200 w 5784"/>
              <a:gd name="T3" fmla="*/ 1588 h 528"/>
              <a:gd name="T4" fmla="*/ 3425825 w 5784"/>
              <a:gd name="T5" fmla="*/ 0 h 528"/>
              <a:gd name="T6" fmla="*/ 3584575 w 5784"/>
              <a:gd name="T7" fmla="*/ 182563 h 528"/>
              <a:gd name="T8" fmla="*/ 9182100 w 5784"/>
              <a:gd name="T9" fmla="*/ 182563 h 528"/>
              <a:gd name="T10" fmla="*/ 9174163 w 5784"/>
              <a:gd name="T11" fmla="*/ 838200 h 528"/>
              <a:gd name="T12" fmla="*/ 0 w 5784"/>
              <a:gd name="T13" fmla="*/ 823913 h 528"/>
              <a:gd name="T14" fmla="*/ 0 w 5784"/>
              <a:gd name="T15" fmla="*/ 588963 h 52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784" h="528">
                <a:moveTo>
                  <a:pt x="449" y="370"/>
                </a:moveTo>
                <a:lnTo>
                  <a:pt x="768" y="1"/>
                </a:lnTo>
                <a:lnTo>
                  <a:pt x="2158" y="0"/>
                </a:lnTo>
                <a:lnTo>
                  <a:pt x="2258" y="115"/>
                </a:lnTo>
                <a:lnTo>
                  <a:pt x="5784" y="115"/>
                </a:lnTo>
                <a:lnTo>
                  <a:pt x="5779" y="528"/>
                </a:lnTo>
                <a:lnTo>
                  <a:pt x="0" y="519"/>
                </a:lnTo>
                <a:lnTo>
                  <a:pt x="0" y="371"/>
                </a:lnTo>
              </a:path>
            </a:pathLst>
          </a:custGeom>
          <a:blipFill dpi="0" rotWithShape="1">
            <a:blip r:embed="rId14" cstate="print"/>
            <a:srcRect/>
            <a:stretch>
              <a:fillRect/>
            </a:stretch>
          </a:blipFill>
          <a:ln w="9525">
            <a:noFill/>
            <a:round/>
            <a:headEnd/>
            <a:tailEnd/>
          </a:ln>
          <a:effectLst/>
        </p:spPr>
        <p:txBody>
          <a:bodyPr/>
          <a:lstStyle/>
          <a:p>
            <a:pPr>
              <a:defRPr/>
            </a:pPr>
            <a:endParaRPr lang="zh-CN" altLang="en-US">
              <a:ea typeface="+mn-ea"/>
            </a:endParaRPr>
          </a:p>
        </p:txBody>
      </p:sp>
      <p:sp>
        <p:nvSpPr>
          <p:cNvPr id="20484" name="Rectangle 3"/>
          <p:cNvSpPr>
            <a:spLocks noGrp="1" noChangeArrowheads="1"/>
          </p:cNvSpPr>
          <p:nvPr>
            <p:ph type="body" idx="1"/>
          </p:nvPr>
        </p:nvSpPr>
        <p:spPr bwMode="auto">
          <a:xfrm>
            <a:off x="457200" y="1343025"/>
            <a:ext cx="8229600" cy="51371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 name="Rectangle 4"/>
          <p:cNvSpPr>
            <a:spLocks noGrp="1" noChangeArrowheads="1"/>
          </p:cNvSpPr>
          <p:nvPr>
            <p:ph type="dt" sz="half" idx="2"/>
          </p:nvPr>
        </p:nvSpPr>
        <p:spPr bwMode="auto">
          <a:xfrm>
            <a:off x="7010400" y="288925"/>
            <a:ext cx="2133600" cy="320675"/>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lvl1pPr>
              <a:defRPr sz="1000" b="1">
                <a:latin typeface="+mj-lt"/>
                <a:ea typeface="宋体" charset="-122"/>
              </a:defRPr>
            </a:lvl1pPr>
          </a:lstStyle>
          <a:p>
            <a:pPr>
              <a:defRPr/>
            </a:pPr>
            <a:r>
              <a:rPr lang="en-US" altLang="zh-CN"/>
              <a:t>www.themegallery.com</a:t>
            </a:r>
          </a:p>
        </p:txBody>
      </p:sp>
      <p:sp>
        <p:nvSpPr>
          <p:cNvPr id="1029" name="Rectangle 5"/>
          <p:cNvSpPr>
            <a:spLocks noGrp="1" noChangeArrowheads="1"/>
          </p:cNvSpPr>
          <p:nvPr>
            <p:ph type="ftr" sz="quarter" idx="3"/>
          </p:nvPr>
        </p:nvSpPr>
        <p:spPr bwMode="auto">
          <a:xfrm>
            <a:off x="5791200" y="6537325"/>
            <a:ext cx="2895600" cy="320675"/>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lvl1pPr algn="r">
              <a:defRPr sz="1200" b="1">
                <a:latin typeface="+mj-lt"/>
                <a:ea typeface="宋体" charset="-122"/>
              </a:defRPr>
            </a:lvl1pPr>
          </a:lstStyle>
          <a:p>
            <a:pPr>
              <a:defRPr/>
            </a:pPr>
            <a:r>
              <a:rPr lang="en-US" altLang="zh-CN"/>
              <a:t>Company Logo</a:t>
            </a:r>
          </a:p>
        </p:txBody>
      </p:sp>
      <p:sp>
        <p:nvSpPr>
          <p:cNvPr id="1030" name="Rectangle 6"/>
          <p:cNvSpPr>
            <a:spLocks noGrp="1" noChangeArrowheads="1"/>
          </p:cNvSpPr>
          <p:nvPr>
            <p:ph type="sldNum" sz="quarter" idx="4"/>
          </p:nvPr>
        </p:nvSpPr>
        <p:spPr bwMode="auto">
          <a:xfrm>
            <a:off x="3671888" y="6537325"/>
            <a:ext cx="2133600" cy="320675"/>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lvl1pPr algn="ctr">
              <a:defRPr sz="1000" b="1">
                <a:latin typeface="+mj-lt"/>
              </a:defRPr>
            </a:lvl1pPr>
          </a:lstStyle>
          <a:p>
            <a:pPr>
              <a:defRPr/>
            </a:pPr>
            <a:fld id="{D0A9B083-4CAF-46BC-888A-273CCD266F1E}" type="slidenum">
              <a:rPr lang="en-US" altLang="zh-CN"/>
              <a:pPr>
                <a:defRPr/>
              </a:pPr>
              <a:t>‹#›</a:t>
            </a:fld>
            <a:endParaRPr lang="en-US" altLang="zh-CN"/>
          </a:p>
        </p:txBody>
      </p:sp>
      <p:sp>
        <p:nvSpPr>
          <p:cNvPr id="20488" name="Rectangle 2"/>
          <p:cNvSpPr>
            <a:spLocks noGrp="1" noChangeArrowheads="1"/>
          </p:cNvSpPr>
          <p:nvPr>
            <p:ph type="title"/>
          </p:nvPr>
        </p:nvSpPr>
        <p:spPr bwMode="white">
          <a:xfrm>
            <a:off x="609600" y="579438"/>
            <a:ext cx="78486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Tree>
  </p:cSld>
  <p:clrMap bg1="lt1" tx1="dk1" bg2="lt2" tx2="dk2" accent1="accent1" accent2="accent2" accent3="accent3" accent4="accent4" accent5="accent5" accent6="accent6" hlink="hlink" folHlink="folHlink"/>
  <p:sldLayoutIdLst>
    <p:sldLayoutId id="2147484294" r:id="rId1"/>
    <p:sldLayoutId id="2147484295" r:id="rId2"/>
    <p:sldLayoutId id="2147484296" r:id="rId3"/>
    <p:sldLayoutId id="2147484297" r:id="rId4"/>
    <p:sldLayoutId id="2147484298" r:id="rId5"/>
    <p:sldLayoutId id="2147484299" r:id="rId6"/>
    <p:sldLayoutId id="2147484300" r:id="rId7"/>
    <p:sldLayoutId id="2147484301" r:id="rId8"/>
    <p:sldLayoutId id="2147484302" r:id="rId9"/>
    <p:sldLayoutId id="2147484303" r:id="rId10"/>
    <p:sldLayoutId id="2147484304" r:id="rId11"/>
  </p:sldLayoutIdLst>
  <p:transition/>
  <p:hf sldNum="0" hdr="0"/>
  <p:txStyles>
    <p:titleStyle>
      <a:lvl1pPr algn="ctr" rtl="0" eaLnBrk="0" fontAlgn="base" hangingPunct="0">
        <a:spcBef>
          <a:spcPct val="0"/>
        </a:spcBef>
        <a:spcAft>
          <a:spcPct val="0"/>
        </a:spcAft>
        <a:defRPr sz="3200">
          <a:solidFill>
            <a:schemeClr val="bg1"/>
          </a:solidFill>
          <a:latin typeface="+mj-lt"/>
          <a:ea typeface="+mj-ea"/>
          <a:cs typeface="+mj-cs"/>
        </a:defRPr>
      </a:lvl1pPr>
      <a:lvl2pPr algn="ctr" rtl="0" eaLnBrk="0" fontAlgn="base" hangingPunct="0">
        <a:spcBef>
          <a:spcPct val="0"/>
        </a:spcBef>
        <a:spcAft>
          <a:spcPct val="0"/>
        </a:spcAft>
        <a:defRPr sz="3200">
          <a:solidFill>
            <a:schemeClr val="bg1"/>
          </a:solidFill>
          <a:latin typeface="Verdana" pitchFamily="34" charset="0"/>
        </a:defRPr>
      </a:lvl2pPr>
      <a:lvl3pPr algn="ctr" rtl="0" eaLnBrk="0" fontAlgn="base" hangingPunct="0">
        <a:spcBef>
          <a:spcPct val="0"/>
        </a:spcBef>
        <a:spcAft>
          <a:spcPct val="0"/>
        </a:spcAft>
        <a:defRPr sz="3200">
          <a:solidFill>
            <a:schemeClr val="bg1"/>
          </a:solidFill>
          <a:latin typeface="Verdana" pitchFamily="34" charset="0"/>
        </a:defRPr>
      </a:lvl3pPr>
      <a:lvl4pPr algn="ctr" rtl="0" eaLnBrk="0" fontAlgn="base" hangingPunct="0">
        <a:spcBef>
          <a:spcPct val="0"/>
        </a:spcBef>
        <a:spcAft>
          <a:spcPct val="0"/>
        </a:spcAft>
        <a:defRPr sz="3200">
          <a:solidFill>
            <a:schemeClr val="bg1"/>
          </a:solidFill>
          <a:latin typeface="Verdana" pitchFamily="34" charset="0"/>
        </a:defRPr>
      </a:lvl4pPr>
      <a:lvl5pPr algn="ctr" rtl="0" eaLnBrk="0" fontAlgn="base" hangingPunct="0">
        <a:spcBef>
          <a:spcPct val="0"/>
        </a:spcBef>
        <a:spcAft>
          <a:spcPct val="0"/>
        </a:spcAft>
        <a:defRPr sz="3200">
          <a:solidFill>
            <a:schemeClr val="bg1"/>
          </a:solidFill>
          <a:latin typeface="Verdana" pitchFamily="34" charset="0"/>
        </a:defRPr>
      </a:lvl5pPr>
      <a:lvl6pPr marL="457200" algn="ctr" rtl="0" eaLnBrk="0" fontAlgn="base" hangingPunct="0">
        <a:spcBef>
          <a:spcPct val="0"/>
        </a:spcBef>
        <a:spcAft>
          <a:spcPct val="0"/>
        </a:spcAft>
        <a:defRPr sz="3200">
          <a:solidFill>
            <a:schemeClr val="bg1"/>
          </a:solidFill>
          <a:latin typeface="Verdana" pitchFamily="34" charset="0"/>
        </a:defRPr>
      </a:lvl6pPr>
      <a:lvl7pPr marL="914400" algn="ctr" rtl="0" eaLnBrk="0" fontAlgn="base" hangingPunct="0">
        <a:spcBef>
          <a:spcPct val="0"/>
        </a:spcBef>
        <a:spcAft>
          <a:spcPct val="0"/>
        </a:spcAft>
        <a:defRPr sz="3200">
          <a:solidFill>
            <a:schemeClr val="bg1"/>
          </a:solidFill>
          <a:latin typeface="Verdana" pitchFamily="34" charset="0"/>
        </a:defRPr>
      </a:lvl7pPr>
      <a:lvl8pPr marL="1371600" algn="ctr" rtl="0" eaLnBrk="0" fontAlgn="base" hangingPunct="0">
        <a:spcBef>
          <a:spcPct val="0"/>
        </a:spcBef>
        <a:spcAft>
          <a:spcPct val="0"/>
        </a:spcAft>
        <a:defRPr sz="3200">
          <a:solidFill>
            <a:schemeClr val="bg1"/>
          </a:solidFill>
          <a:latin typeface="Verdana" pitchFamily="34" charset="0"/>
        </a:defRPr>
      </a:lvl8pPr>
      <a:lvl9pPr marL="1828800" algn="ctr" rtl="0" eaLnBrk="0" fontAlgn="base" hangingPunct="0">
        <a:spcBef>
          <a:spcPct val="0"/>
        </a:spcBef>
        <a:spcAft>
          <a:spcPct val="0"/>
        </a:spcAft>
        <a:defRPr sz="3200">
          <a:solidFill>
            <a:schemeClr val="bg1"/>
          </a:solidFill>
          <a:latin typeface="Verdana" pitchFamily="34" charset="0"/>
        </a:defRPr>
      </a:lvl9pPr>
    </p:titleStyle>
    <p:bodyStyle>
      <a:lvl1pPr marL="342900" indent="-342900" algn="l" rtl="0" eaLnBrk="0" fontAlgn="base" hangingPunct="0">
        <a:spcBef>
          <a:spcPct val="20000"/>
        </a:spcBef>
        <a:spcAft>
          <a:spcPct val="0"/>
        </a:spcAft>
        <a:buClr>
          <a:schemeClr val="hlink"/>
        </a:buClr>
        <a:buFont typeface="Wingdings"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Freeform 16"/>
          <p:cNvSpPr>
            <a:spLocks/>
          </p:cNvSpPr>
          <p:nvPr/>
        </p:nvSpPr>
        <p:spPr bwMode="gray">
          <a:xfrm>
            <a:off x="0" y="360363"/>
            <a:ext cx="9148763" cy="900112"/>
          </a:xfrm>
          <a:custGeom>
            <a:avLst/>
            <a:gdLst>
              <a:gd name="T0" fmla="*/ 0 w 5763"/>
              <a:gd name="T1" fmla="*/ 584200 h 567"/>
              <a:gd name="T2" fmla="*/ 698500 w 5763"/>
              <a:gd name="T3" fmla="*/ 584200 h 567"/>
              <a:gd name="T4" fmla="*/ 1233488 w 5763"/>
              <a:gd name="T5" fmla="*/ 0 h 567"/>
              <a:gd name="T6" fmla="*/ 3432175 w 5763"/>
              <a:gd name="T7" fmla="*/ 0 h 567"/>
              <a:gd name="T8" fmla="*/ 3595688 w 5763"/>
              <a:gd name="T9" fmla="*/ 184150 h 567"/>
              <a:gd name="T10" fmla="*/ 9137650 w 5763"/>
              <a:gd name="T11" fmla="*/ 177800 h 567"/>
              <a:gd name="T12" fmla="*/ 9148763 w 5763"/>
              <a:gd name="T13" fmla="*/ 900112 h 567"/>
              <a:gd name="T14" fmla="*/ 9525 w 5763"/>
              <a:gd name="T15" fmla="*/ 882650 h 5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763" h="567">
                <a:moveTo>
                  <a:pt x="0" y="368"/>
                </a:moveTo>
                <a:lnTo>
                  <a:pt x="440" y="368"/>
                </a:lnTo>
                <a:lnTo>
                  <a:pt x="777" y="0"/>
                </a:lnTo>
                <a:lnTo>
                  <a:pt x="2162" y="0"/>
                </a:lnTo>
                <a:lnTo>
                  <a:pt x="2265" y="116"/>
                </a:lnTo>
                <a:lnTo>
                  <a:pt x="5756" y="112"/>
                </a:lnTo>
                <a:lnTo>
                  <a:pt x="5763" y="567"/>
                </a:lnTo>
                <a:lnTo>
                  <a:pt x="6" y="556"/>
                </a:lnTo>
              </a:path>
            </a:pathLst>
          </a:custGeom>
          <a:solidFill>
            <a:schemeClr val="bg2"/>
          </a:solidFill>
          <a:ln w="9525">
            <a:noFill/>
            <a:round/>
            <a:headEnd/>
            <a:tailEnd/>
          </a:ln>
          <a:effectLst/>
        </p:spPr>
        <p:txBody>
          <a:bodyPr/>
          <a:lstStyle/>
          <a:p>
            <a:pPr>
              <a:defRPr/>
            </a:pPr>
            <a:endParaRPr lang="zh-CN" altLang="en-US">
              <a:ea typeface="+mn-ea"/>
            </a:endParaRPr>
          </a:p>
        </p:txBody>
      </p:sp>
      <p:sp>
        <p:nvSpPr>
          <p:cNvPr id="1027" name="Freeform 15" descr="01b_img(Global Digtal Desigm(imageState)"/>
          <p:cNvSpPr>
            <a:spLocks/>
          </p:cNvSpPr>
          <p:nvPr/>
        </p:nvSpPr>
        <p:spPr bwMode="gray">
          <a:xfrm>
            <a:off x="-9525" y="336550"/>
            <a:ext cx="9182100" cy="838200"/>
          </a:xfrm>
          <a:custGeom>
            <a:avLst/>
            <a:gdLst>
              <a:gd name="T0" fmla="*/ 712788 w 5784"/>
              <a:gd name="T1" fmla="*/ 587375 h 528"/>
              <a:gd name="T2" fmla="*/ 1219200 w 5784"/>
              <a:gd name="T3" fmla="*/ 1588 h 528"/>
              <a:gd name="T4" fmla="*/ 3425825 w 5784"/>
              <a:gd name="T5" fmla="*/ 0 h 528"/>
              <a:gd name="T6" fmla="*/ 3584575 w 5784"/>
              <a:gd name="T7" fmla="*/ 182563 h 528"/>
              <a:gd name="T8" fmla="*/ 9182100 w 5784"/>
              <a:gd name="T9" fmla="*/ 182563 h 528"/>
              <a:gd name="T10" fmla="*/ 9174163 w 5784"/>
              <a:gd name="T11" fmla="*/ 838200 h 528"/>
              <a:gd name="T12" fmla="*/ 0 w 5784"/>
              <a:gd name="T13" fmla="*/ 823913 h 528"/>
              <a:gd name="T14" fmla="*/ 0 w 5784"/>
              <a:gd name="T15" fmla="*/ 588963 h 52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784" h="528">
                <a:moveTo>
                  <a:pt x="449" y="370"/>
                </a:moveTo>
                <a:lnTo>
                  <a:pt x="768" y="1"/>
                </a:lnTo>
                <a:lnTo>
                  <a:pt x="2158" y="0"/>
                </a:lnTo>
                <a:lnTo>
                  <a:pt x="2258" y="115"/>
                </a:lnTo>
                <a:lnTo>
                  <a:pt x="5784" y="115"/>
                </a:lnTo>
                <a:lnTo>
                  <a:pt x="5779" y="528"/>
                </a:lnTo>
                <a:lnTo>
                  <a:pt x="0" y="519"/>
                </a:lnTo>
                <a:lnTo>
                  <a:pt x="0" y="371"/>
                </a:lnTo>
              </a:path>
            </a:pathLst>
          </a:custGeom>
          <a:blipFill dpi="0" rotWithShape="1">
            <a:blip r:embed="rId14" cstate="print"/>
            <a:srcRect/>
            <a:stretch>
              <a:fillRect/>
            </a:stretch>
          </a:blipFill>
          <a:ln w="9525">
            <a:noFill/>
            <a:round/>
            <a:headEnd/>
            <a:tailEnd/>
          </a:ln>
          <a:effectLst/>
        </p:spPr>
        <p:txBody>
          <a:bodyPr/>
          <a:lstStyle/>
          <a:p>
            <a:pPr>
              <a:defRPr/>
            </a:pPr>
            <a:endParaRPr lang="zh-CN" altLang="en-US">
              <a:ea typeface="+mn-ea"/>
            </a:endParaRPr>
          </a:p>
        </p:txBody>
      </p:sp>
      <p:sp>
        <p:nvSpPr>
          <p:cNvPr id="21508" name="Rectangle 3"/>
          <p:cNvSpPr>
            <a:spLocks noGrp="1" noChangeArrowheads="1"/>
          </p:cNvSpPr>
          <p:nvPr>
            <p:ph type="body" idx="1"/>
          </p:nvPr>
        </p:nvSpPr>
        <p:spPr bwMode="auto">
          <a:xfrm>
            <a:off x="457200" y="1343025"/>
            <a:ext cx="8229600" cy="51371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 name="Rectangle 4"/>
          <p:cNvSpPr>
            <a:spLocks noGrp="1" noChangeArrowheads="1"/>
          </p:cNvSpPr>
          <p:nvPr>
            <p:ph type="dt" sz="half" idx="2"/>
          </p:nvPr>
        </p:nvSpPr>
        <p:spPr bwMode="auto">
          <a:xfrm>
            <a:off x="7010400" y="288925"/>
            <a:ext cx="2133600" cy="320675"/>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lvl1pPr>
              <a:defRPr sz="1000" b="1">
                <a:latin typeface="+mj-lt"/>
                <a:ea typeface="宋体" charset="-122"/>
              </a:defRPr>
            </a:lvl1pPr>
          </a:lstStyle>
          <a:p>
            <a:pPr>
              <a:defRPr/>
            </a:pPr>
            <a:r>
              <a:rPr lang="en-US" altLang="zh-CN"/>
              <a:t>www.themegallery.com</a:t>
            </a:r>
          </a:p>
        </p:txBody>
      </p:sp>
      <p:sp>
        <p:nvSpPr>
          <p:cNvPr id="1029" name="Rectangle 5"/>
          <p:cNvSpPr>
            <a:spLocks noGrp="1" noChangeArrowheads="1"/>
          </p:cNvSpPr>
          <p:nvPr>
            <p:ph type="ftr" sz="quarter" idx="3"/>
          </p:nvPr>
        </p:nvSpPr>
        <p:spPr bwMode="auto">
          <a:xfrm>
            <a:off x="5791200" y="6537325"/>
            <a:ext cx="2895600" cy="320675"/>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lvl1pPr algn="r">
              <a:defRPr sz="1200" b="1">
                <a:latin typeface="+mj-lt"/>
                <a:ea typeface="宋体" charset="-122"/>
              </a:defRPr>
            </a:lvl1pPr>
          </a:lstStyle>
          <a:p>
            <a:pPr>
              <a:defRPr/>
            </a:pPr>
            <a:r>
              <a:rPr lang="en-US" altLang="zh-CN"/>
              <a:t>Company Logo</a:t>
            </a:r>
          </a:p>
        </p:txBody>
      </p:sp>
      <p:sp>
        <p:nvSpPr>
          <p:cNvPr id="1030" name="Rectangle 6"/>
          <p:cNvSpPr>
            <a:spLocks noGrp="1" noChangeArrowheads="1"/>
          </p:cNvSpPr>
          <p:nvPr>
            <p:ph type="sldNum" sz="quarter" idx="4"/>
          </p:nvPr>
        </p:nvSpPr>
        <p:spPr bwMode="auto">
          <a:xfrm>
            <a:off x="3671888" y="6537325"/>
            <a:ext cx="2133600" cy="320675"/>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lvl1pPr algn="ctr">
              <a:defRPr sz="1000" b="1">
                <a:latin typeface="+mj-lt"/>
              </a:defRPr>
            </a:lvl1pPr>
          </a:lstStyle>
          <a:p>
            <a:pPr>
              <a:defRPr/>
            </a:pPr>
            <a:fld id="{613EC473-47C6-4FB1-BB7B-A0606B7628F8}" type="slidenum">
              <a:rPr lang="en-US" altLang="zh-CN"/>
              <a:pPr>
                <a:defRPr/>
              </a:pPr>
              <a:t>‹#›</a:t>
            </a:fld>
            <a:endParaRPr lang="en-US" altLang="zh-CN"/>
          </a:p>
        </p:txBody>
      </p:sp>
      <p:sp>
        <p:nvSpPr>
          <p:cNvPr id="21512" name="Rectangle 2"/>
          <p:cNvSpPr>
            <a:spLocks noGrp="1" noChangeArrowheads="1"/>
          </p:cNvSpPr>
          <p:nvPr>
            <p:ph type="title"/>
          </p:nvPr>
        </p:nvSpPr>
        <p:spPr bwMode="white">
          <a:xfrm>
            <a:off x="609600" y="579438"/>
            <a:ext cx="78486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Tree>
  </p:cSld>
  <p:clrMap bg1="lt1" tx1="dk1" bg2="lt2" tx2="dk2" accent1="accent1" accent2="accent2" accent3="accent3" accent4="accent4" accent5="accent5" accent6="accent6" hlink="hlink" folHlink="folHlink"/>
  <p:sldLayoutIdLst>
    <p:sldLayoutId id="2147484305" r:id="rId1"/>
    <p:sldLayoutId id="2147484306" r:id="rId2"/>
    <p:sldLayoutId id="2147484307" r:id="rId3"/>
    <p:sldLayoutId id="2147484308" r:id="rId4"/>
    <p:sldLayoutId id="2147484309" r:id="rId5"/>
    <p:sldLayoutId id="2147484310" r:id="rId6"/>
    <p:sldLayoutId id="2147484311" r:id="rId7"/>
    <p:sldLayoutId id="2147484312" r:id="rId8"/>
    <p:sldLayoutId id="2147484313" r:id="rId9"/>
    <p:sldLayoutId id="2147484314" r:id="rId10"/>
    <p:sldLayoutId id="2147484315" r:id="rId11"/>
  </p:sldLayoutIdLst>
  <p:transition/>
  <p:hf sldNum="0" hdr="0"/>
  <p:txStyles>
    <p:titleStyle>
      <a:lvl1pPr algn="ctr" rtl="0" eaLnBrk="0" fontAlgn="base" hangingPunct="0">
        <a:spcBef>
          <a:spcPct val="0"/>
        </a:spcBef>
        <a:spcAft>
          <a:spcPct val="0"/>
        </a:spcAft>
        <a:defRPr sz="3200">
          <a:solidFill>
            <a:schemeClr val="bg1"/>
          </a:solidFill>
          <a:latin typeface="+mj-lt"/>
          <a:ea typeface="+mj-ea"/>
          <a:cs typeface="+mj-cs"/>
        </a:defRPr>
      </a:lvl1pPr>
      <a:lvl2pPr algn="ctr" rtl="0" eaLnBrk="0" fontAlgn="base" hangingPunct="0">
        <a:spcBef>
          <a:spcPct val="0"/>
        </a:spcBef>
        <a:spcAft>
          <a:spcPct val="0"/>
        </a:spcAft>
        <a:defRPr sz="3200">
          <a:solidFill>
            <a:schemeClr val="bg1"/>
          </a:solidFill>
          <a:latin typeface="Verdana" pitchFamily="34" charset="0"/>
        </a:defRPr>
      </a:lvl2pPr>
      <a:lvl3pPr algn="ctr" rtl="0" eaLnBrk="0" fontAlgn="base" hangingPunct="0">
        <a:spcBef>
          <a:spcPct val="0"/>
        </a:spcBef>
        <a:spcAft>
          <a:spcPct val="0"/>
        </a:spcAft>
        <a:defRPr sz="3200">
          <a:solidFill>
            <a:schemeClr val="bg1"/>
          </a:solidFill>
          <a:latin typeface="Verdana" pitchFamily="34" charset="0"/>
        </a:defRPr>
      </a:lvl3pPr>
      <a:lvl4pPr algn="ctr" rtl="0" eaLnBrk="0" fontAlgn="base" hangingPunct="0">
        <a:spcBef>
          <a:spcPct val="0"/>
        </a:spcBef>
        <a:spcAft>
          <a:spcPct val="0"/>
        </a:spcAft>
        <a:defRPr sz="3200">
          <a:solidFill>
            <a:schemeClr val="bg1"/>
          </a:solidFill>
          <a:latin typeface="Verdana" pitchFamily="34" charset="0"/>
        </a:defRPr>
      </a:lvl4pPr>
      <a:lvl5pPr algn="ctr" rtl="0" eaLnBrk="0" fontAlgn="base" hangingPunct="0">
        <a:spcBef>
          <a:spcPct val="0"/>
        </a:spcBef>
        <a:spcAft>
          <a:spcPct val="0"/>
        </a:spcAft>
        <a:defRPr sz="3200">
          <a:solidFill>
            <a:schemeClr val="bg1"/>
          </a:solidFill>
          <a:latin typeface="Verdana" pitchFamily="34" charset="0"/>
        </a:defRPr>
      </a:lvl5pPr>
      <a:lvl6pPr marL="457200" algn="ctr" rtl="0" eaLnBrk="0" fontAlgn="base" hangingPunct="0">
        <a:spcBef>
          <a:spcPct val="0"/>
        </a:spcBef>
        <a:spcAft>
          <a:spcPct val="0"/>
        </a:spcAft>
        <a:defRPr sz="3200">
          <a:solidFill>
            <a:schemeClr val="bg1"/>
          </a:solidFill>
          <a:latin typeface="Verdana" pitchFamily="34" charset="0"/>
        </a:defRPr>
      </a:lvl6pPr>
      <a:lvl7pPr marL="914400" algn="ctr" rtl="0" eaLnBrk="0" fontAlgn="base" hangingPunct="0">
        <a:spcBef>
          <a:spcPct val="0"/>
        </a:spcBef>
        <a:spcAft>
          <a:spcPct val="0"/>
        </a:spcAft>
        <a:defRPr sz="3200">
          <a:solidFill>
            <a:schemeClr val="bg1"/>
          </a:solidFill>
          <a:latin typeface="Verdana" pitchFamily="34" charset="0"/>
        </a:defRPr>
      </a:lvl7pPr>
      <a:lvl8pPr marL="1371600" algn="ctr" rtl="0" eaLnBrk="0" fontAlgn="base" hangingPunct="0">
        <a:spcBef>
          <a:spcPct val="0"/>
        </a:spcBef>
        <a:spcAft>
          <a:spcPct val="0"/>
        </a:spcAft>
        <a:defRPr sz="3200">
          <a:solidFill>
            <a:schemeClr val="bg1"/>
          </a:solidFill>
          <a:latin typeface="Verdana" pitchFamily="34" charset="0"/>
        </a:defRPr>
      </a:lvl8pPr>
      <a:lvl9pPr marL="1828800" algn="ctr" rtl="0" eaLnBrk="0" fontAlgn="base" hangingPunct="0">
        <a:spcBef>
          <a:spcPct val="0"/>
        </a:spcBef>
        <a:spcAft>
          <a:spcPct val="0"/>
        </a:spcAft>
        <a:defRPr sz="3200">
          <a:solidFill>
            <a:schemeClr val="bg1"/>
          </a:solidFill>
          <a:latin typeface="Verdana" pitchFamily="34" charset="0"/>
        </a:defRPr>
      </a:lvl9pPr>
    </p:titleStyle>
    <p:bodyStyle>
      <a:lvl1pPr marL="342900" indent="-342900" algn="l" rtl="0" eaLnBrk="0" fontAlgn="base" hangingPunct="0">
        <a:spcBef>
          <a:spcPct val="20000"/>
        </a:spcBef>
        <a:spcAft>
          <a:spcPct val="0"/>
        </a:spcAft>
        <a:buClr>
          <a:schemeClr val="hlink"/>
        </a:buClr>
        <a:buFont typeface="Wingdings"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Freeform 16"/>
          <p:cNvSpPr>
            <a:spLocks/>
          </p:cNvSpPr>
          <p:nvPr/>
        </p:nvSpPr>
        <p:spPr bwMode="gray">
          <a:xfrm>
            <a:off x="0" y="360363"/>
            <a:ext cx="9148763" cy="900112"/>
          </a:xfrm>
          <a:custGeom>
            <a:avLst/>
            <a:gdLst>
              <a:gd name="T0" fmla="*/ 0 w 5763"/>
              <a:gd name="T1" fmla="*/ 584200 h 567"/>
              <a:gd name="T2" fmla="*/ 698500 w 5763"/>
              <a:gd name="T3" fmla="*/ 584200 h 567"/>
              <a:gd name="T4" fmla="*/ 1233488 w 5763"/>
              <a:gd name="T5" fmla="*/ 0 h 567"/>
              <a:gd name="T6" fmla="*/ 3432175 w 5763"/>
              <a:gd name="T7" fmla="*/ 0 h 567"/>
              <a:gd name="T8" fmla="*/ 3595688 w 5763"/>
              <a:gd name="T9" fmla="*/ 184150 h 567"/>
              <a:gd name="T10" fmla="*/ 9137650 w 5763"/>
              <a:gd name="T11" fmla="*/ 177800 h 567"/>
              <a:gd name="T12" fmla="*/ 9148763 w 5763"/>
              <a:gd name="T13" fmla="*/ 900112 h 567"/>
              <a:gd name="T14" fmla="*/ 9525 w 5763"/>
              <a:gd name="T15" fmla="*/ 882650 h 5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763" h="567">
                <a:moveTo>
                  <a:pt x="0" y="368"/>
                </a:moveTo>
                <a:lnTo>
                  <a:pt x="440" y="368"/>
                </a:lnTo>
                <a:lnTo>
                  <a:pt x="777" y="0"/>
                </a:lnTo>
                <a:lnTo>
                  <a:pt x="2162" y="0"/>
                </a:lnTo>
                <a:lnTo>
                  <a:pt x="2265" y="116"/>
                </a:lnTo>
                <a:lnTo>
                  <a:pt x="5756" y="112"/>
                </a:lnTo>
                <a:lnTo>
                  <a:pt x="5763" y="567"/>
                </a:lnTo>
                <a:lnTo>
                  <a:pt x="6" y="556"/>
                </a:lnTo>
              </a:path>
            </a:pathLst>
          </a:custGeom>
          <a:solidFill>
            <a:schemeClr val="bg2"/>
          </a:solidFill>
          <a:ln w="9525">
            <a:noFill/>
            <a:round/>
            <a:headEnd/>
            <a:tailEnd/>
          </a:ln>
          <a:effectLst/>
        </p:spPr>
        <p:txBody>
          <a:bodyPr/>
          <a:lstStyle/>
          <a:p>
            <a:pPr>
              <a:defRPr/>
            </a:pPr>
            <a:endParaRPr lang="zh-CN" altLang="en-US">
              <a:ea typeface="+mn-ea"/>
            </a:endParaRPr>
          </a:p>
        </p:txBody>
      </p:sp>
      <p:sp>
        <p:nvSpPr>
          <p:cNvPr id="1027" name="Freeform 15" descr="01b_img(Global Digtal Desigm(imageState)"/>
          <p:cNvSpPr>
            <a:spLocks/>
          </p:cNvSpPr>
          <p:nvPr/>
        </p:nvSpPr>
        <p:spPr bwMode="gray">
          <a:xfrm>
            <a:off x="-9525" y="336550"/>
            <a:ext cx="9182100" cy="838200"/>
          </a:xfrm>
          <a:custGeom>
            <a:avLst/>
            <a:gdLst>
              <a:gd name="T0" fmla="*/ 712788 w 5784"/>
              <a:gd name="T1" fmla="*/ 587375 h 528"/>
              <a:gd name="T2" fmla="*/ 1219200 w 5784"/>
              <a:gd name="T3" fmla="*/ 1588 h 528"/>
              <a:gd name="T4" fmla="*/ 3425825 w 5784"/>
              <a:gd name="T5" fmla="*/ 0 h 528"/>
              <a:gd name="T6" fmla="*/ 3584575 w 5784"/>
              <a:gd name="T7" fmla="*/ 182563 h 528"/>
              <a:gd name="T8" fmla="*/ 9182100 w 5784"/>
              <a:gd name="T9" fmla="*/ 182563 h 528"/>
              <a:gd name="T10" fmla="*/ 9174163 w 5784"/>
              <a:gd name="T11" fmla="*/ 838200 h 528"/>
              <a:gd name="T12" fmla="*/ 0 w 5784"/>
              <a:gd name="T13" fmla="*/ 823913 h 528"/>
              <a:gd name="T14" fmla="*/ 0 w 5784"/>
              <a:gd name="T15" fmla="*/ 588963 h 52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784" h="528">
                <a:moveTo>
                  <a:pt x="449" y="370"/>
                </a:moveTo>
                <a:lnTo>
                  <a:pt x="768" y="1"/>
                </a:lnTo>
                <a:lnTo>
                  <a:pt x="2158" y="0"/>
                </a:lnTo>
                <a:lnTo>
                  <a:pt x="2258" y="115"/>
                </a:lnTo>
                <a:lnTo>
                  <a:pt x="5784" y="115"/>
                </a:lnTo>
                <a:lnTo>
                  <a:pt x="5779" y="528"/>
                </a:lnTo>
                <a:lnTo>
                  <a:pt x="0" y="519"/>
                </a:lnTo>
                <a:lnTo>
                  <a:pt x="0" y="371"/>
                </a:lnTo>
              </a:path>
            </a:pathLst>
          </a:custGeom>
          <a:blipFill dpi="0" rotWithShape="1">
            <a:blip r:embed="rId14" cstate="print"/>
            <a:srcRect/>
            <a:stretch>
              <a:fillRect/>
            </a:stretch>
          </a:blipFill>
          <a:ln w="9525">
            <a:noFill/>
            <a:round/>
            <a:headEnd/>
            <a:tailEnd/>
          </a:ln>
          <a:effectLst/>
        </p:spPr>
        <p:txBody>
          <a:bodyPr/>
          <a:lstStyle/>
          <a:p>
            <a:pPr>
              <a:defRPr/>
            </a:pPr>
            <a:endParaRPr lang="zh-CN" altLang="en-US">
              <a:ea typeface="+mn-ea"/>
            </a:endParaRPr>
          </a:p>
        </p:txBody>
      </p:sp>
      <p:sp>
        <p:nvSpPr>
          <p:cNvPr id="22532" name="Rectangle 3"/>
          <p:cNvSpPr>
            <a:spLocks noGrp="1" noChangeArrowheads="1"/>
          </p:cNvSpPr>
          <p:nvPr>
            <p:ph type="body" idx="1"/>
          </p:nvPr>
        </p:nvSpPr>
        <p:spPr bwMode="auto">
          <a:xfrm>
            <a:off x="457200" y="1343025"/>
            <a:ext cx="8229600" cy="51371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 name="Rectangle 4"/>
          <p:cNvSpPr>
            <a:spLocks noGrp="1" noChangeArrowheads="1"/>
          </p:cNvSpPr>
          <p:nvPr>
            <p:ph type="dt" sz="half" idx="2"/>
          </p:nvPr>
        </p:nvSpPr>
        <p:spPr bwMode="auto">
          <a:xfrm>
            <a:off x="7010400" y="288925"/>
            <a:ext cx="2133600" cy="320675"/>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lvl1pPr>
              <a:defRPr sz="1000" b="1">
                <a:latin typeface="+mj-lt"/>
                <a:ea typeface="宋体" charset="-122"/>
              </a:defRPr>
            </a:lvl1pPr>
          </a:lstStyle>
          <a:p>
            <a:pPr>
              <a:defRPr/>
            </a:pPr>
            <a:r>
              <a:rPr lang="en-US" altLang="zh-CN"/>
              <a:t>www.themegallery.com</a:t>
            </a:r>
          </a:p>
        </p:txBody>
      </p:sp>
      <p:sp>
        <p:nvSpPr>
          <p:cNvPr id="1029" name="Rectangle 5"/>
          <p:cNvSpPr>
            <a:spLocks noGrp="1" noChangeArrowheads="1"/>
          </p:cNvSpPr>
          <p:nvPr>
            <p:ph type="ftr" sz="quarter" idx="3"/>
          </p:nvPr>
        </p:nvSpPr>
        <p:spPr bwMode="auto">
          <a:xfrm>
            <a:off x="5791200" y="6537325"/>
            <a:ext cx="2895600" cy="320675"/>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lvl1pPr algn="r">
              <a:defRPr sz="1200" b="1">
                <a:latin typeface="+mj-lt"/>
                <a:ea typeface="宋体" charset="-122"/>
              </a:defRPr>
            </a:lvl1pPr>
          </a:lstStyle>
          <a:p>
            <a:pPr>
              <a:defRPr/>
            </a:pPr>
            <a:r>
              <a:rPr lang="en-US" altLang="zh-CN"/>
              <a:t>Company Logo</a:t>
            </a:r>
          </a:p>
        </p:txBody>
      </p:sp>
      <p:sp>
        <p:nvSpPr>
          <p:cNvPr id="1030" name="Rectangle 6"/>
          <p:cNvSpPr>
            <a:spLocks noGrp="1" noChangeArrowheads="1"/>
          </p:cNvSpPr>
          <p:nvPr>
            <p:ph type="sldNum" sz="quarter" idx="4"/>
          </p:nvPr>
        </p:nvSpPr>
        <p:spPr bwMode="auto">
          <a:xfrm>
            <a:off x="3671888" y="6537325"/>
            <a:ext cx="2133600" cy="320675"/>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lvl1pPr algn="ctr">
              <a:defRPr sz="1000" b="1">
                <a:latin typeface="+mj-lt"/>
              </a:defRPr>
            </a:lvl1pPr>
          </a:lstStyle>
          <a:p>
            <a:pPr>
              <a:defRPr/>
            </a:pPr>
            <a:fld id="{AC62142E-EA1A-427C-808A-596C3963DDC4}" type="slidenum">
              <a:rPr lang="en-US" altLang="zh-CN"/>
              <a:pPr>
                <a:defRPr/>
              </a:pPr>
              <a:t>‹#›</a:t>
            </a:fld>
            <a:endParaRPr lang="en-US" altLang="zh-CN"/>
          </a:p>
        </p:txBody>
      </p:sp>
      <p:sp>
        <p:nvSpPr>
          <p:cNvPr id="22536" name="Rectangle 2"/>
          <p:cNvSpPr>
            <a:spLocks noGrp="1" noChangeArrowheads="1"/>
          </p:cNvSpPr>
          <p:nvPr>
            <p:ph type="title"/>
          </p:nvPr>
        </p:nvSpPr>
        <p:spPr bwMode="white">
          <a:xfrm>
            <a:off x="609600" y="579438"/>
            <a:ext cx="78486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Tree>
  </p:cSld>
  <p:clrMap bg1="lt1" tx1="dk1" bg2="lt2" tx2="dk2" accent1="accent1" accent2="accent2" accent3="accent3" accent4="accent4" accent5="accent5" accent6="accent6" hlink="hlink" folHlink="folHlink"/>
  <p:sldLayoutIdLst>
    <p:sldLayoutId id="2147484316" r:id="rId1"/>
    <p:sldLayoutId id="2147484317" r:id="rId2"/>
    <p:sldLayoutId id="2147484318" r:id="rId3"/>
    <p:sldLayoutId id="2147484319" r:id="rId4"/>
    <p:sldLayoutId id="2147484320" r:id="rId5"/>
    <p:sldLayoutId id="2147484321" r:id="rId6"/>
    <p:sldLayoutId id="2147484322" r:id="rId7"/>
    <p:sldLayoutId id="2147484323" r:id="rId8"/>
    <p:sldLayoutId id="2147484324" r:id="rId9"/>
    <p:sldLayoutId id="2147484325" r:id="rId10"/>
    <p:sldLayoutId id="2147484326" r:id="rId11"/>
  </p:sldLayoutIdLst>
  <p:transition/>
  <p:hf sldNum="0" hdr="0"/>
  <p:txStyles>
    <p:titleStyle>
      <a:lvl1pPr algn="ctr" rtl="0" eaLnBrk="0" fontAlgn="base" hangingPunct="0">
        <a:spcBef>
          <a:spcPct val="0"/>
        </a:spcBef>
        <a:spcAft>
          <a:spcPct val="0"/>
        </a:spcAft>
        <a:defRPr sz="3200">
          <a:solidFill>
            <a:schemeClr val="bg1"/>
          </a:solidFill>
          <a:latin typeface="+mj-lt"/>
          <a:ea typeface="+mj-ea"/>
          <a:cs typeface="+mj-cs"/>
        </a:defRPr>
      </a:lvl1pPr>
      <a:lvl2pPr algn="ctr" rtl="0" eaLnBrk="0" fontAlgn="base" hangingPunct="0">
        <a:spcBef>
          <a:spcPct val="0"/>
        </a:spcBef>
        <a:spcAft>
          <a:spcPct val="0"/>
        </a:spcAft>
        <a:defRPr sz="3200">
          <a:solidFill>
            <a:schemeClr val="bg1"/>
          </a:solidFill>
          <a:latin typeface="Verdana" pitchFamily="34" charset="0"/>
        </a:defRPr>
      </a:lvl2pPr>
      <a:lvl3pPr algn="ctr" rtl="0" eaLnBrk="0" fontAlgn="base" hangingPunct="0">
        <a:spcBef>
          <a:spcPct val="0"/>
        </a:spcBef>
        <a:spcAft>
          <a:spcPct val="0"/>
        </a:spcAft>
        <a:defRPr sz="3200">
          <a:solidFill>
            <a:schemeClr val="bg1"/>
          </a:solidFill>
          <a:latin typeface="Verdana" pitchFamily="34" charset="0"/>
        </a:defRPr>
      </a:lvl3pPr>
      <a:lvl4pPr algn="ctr" rtl="0" eaLnBrk="0" fontAlgn="base" hangingPunct="0">
        <a:spcBef>
          <a:spcPct val="0"/>
        </a:spcBef>
        <a:spcAft>
          <a:spcPct val="0"/>
        </a:spcAft>
        <a:defRPr sz="3200">
          <a:solidFill>
            <a:schemeClr val="bg1"/>
          </a:solidFill>
          <a:latin typeface="Verdana" pitchFamily="34" charset="0"/>
        </a:defRPr>
      </a:lvl4pPr>
      <a:lvl5pPr algn="ctr" rtl="0" eaLnBrk="0" fontAlgn="base" hangingPunct="0">
        <a:spcBef>
          <a:spcPct val="0"/>
        </a:spcBef>
        <a:spcAft>
          <a:spcPct val="0"/>
        </a:spcAft>
        <a:defRPr sz="3200">
          <a:solidFill>
            <a:schemeClr val="bg1"/>
          </a:solidFill>
          <a:latin typeface="Verdana" pitchFamily="34" charset="0"/>
        </a:defRPr>
      </a:lvl5pPr>
      <a:lvl6pPr marL="457200" algn="ctr" rtl="0" eaLnBrk="0" fontAlgn="base" hangingPunct="0">
        <a:spcBef>
          <a:spcPct val="0"/>
        </a:spcBef>
        <a:spcAft>
          <a:spcPct val="0"/>
        </a:spcAft>
        <a:defRPr sz="3200">
          <a:solidFill>
            <a:schemeClr val="bg1"/>
          </a:solidFill>
          <a:latin typeface="Verdana" pitchFamily="34" charset="0"/>
        </a:defRPr>
      </a:lvl6pPr>
      <a:lvl7pPr marL="914400" algn="ctr" rtl="0" eaLnBrk="0" fontAlgn="base" hangingPunct="0">
        <a:spcBef>
          <a:spcPct val="0"/>
        </a:spcBef>
        <a:spcAft>
          <a:spcPct val="0"/>
        </a:spcAft>
        <a:defRPr sz="3200">
          <a:solidFill>
            <a:schemeClr val="bg1"/>
          </a:solidFill>
          <a:latin typeface="Verdana" pitchFamily="34" charset="0"/>
        </a:defRPr>
      </a:lvl7pPr>
      <a:lvl8pPr marL="1371600" algn="ctr" rtl="0" eaLnBrk="0" fontAlgn="base" hangingPunct="0">
        <a:spcBef>
          <a:spcPct val="0"/>
        </a:spcBef>
        <a:spcAft>
          <a:spcPct val="0"/>
        </a:spcAft>
        <a:defRPr sz="3200">
          <a:solidFill>
            <a:schemeClr val="bg1"/>
          </a:solidFill>
          <a:latin typeface="Verdana" pitchFamily="34" charset="0"/>
        </a:defRPr>
      </a:lvl8pPr>
      <a:lvl9pPr marL="1828800" algn="ctr" rtl="0" eaLnBrk="0" fontAlgn="base" hangingPunct="0">
        <a:spcBef>
          <a:spcPct val="0"/>
        </a:spcBef>
        <a:spcAft>
          <a:spcPct val="0"/>
        </a:spcAft>
        <a:defRPr sz="3200">
          <a:solidFill>
            <a:schemeClr val="bg1"/>
          </a:solidFill>
          <a:latin typeface="Verdana" pitchFamily="34" charset="0"/>
        </a:defRPr>
      </a:lvl9pPr>
    </p:titleStyle>
    <p:bodyStyle>
      <a:lvl1pPr marL="342900" indent="-342900" algn="l" rtl="0" eaLnBrk="0" fontAlgn="base" hangingPunct="0">
        <a:spcBef>
          <a:spcPct val="20000"/>
        </a:spcBef>
        <a:spcAft>
          <a:spcPct val="0"/>
        </a:spcAft>
        <a:buClr>
          <a:schemeClr val="hlink"/>
        </a:buClr>
        <a:buFont typeface="Wingdings"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Freeform 16"/>
          <p:cNvSpPr>
            <a:spLocks/>
          </p:cNvSpPr>
          <p:nvPr/>
        </p:nvSpPr>
        <p:spPr bwMode="gray">
          <a:xfrm>
            <a:off x="0" y="360363"/>
            <a:ext cx="9148763" cy="900112"/>
          </a:xfrm>
          <a:custGeom>
            <a:avLst/>
            <a:gdLst>
              <a:gd name="T0" fmla="*/ 0 w 5763"/>
              <a:gd name="T1" fmla="*/ 584200 h 567"/>
              <a:gd name="T2" fmla="*/ 698500 w 5763"/>
              <a:gd name="T3" fmla="*/ 584200 h 567"/>
              <a:gd name="T4" fmla="*/ 1233488 w 5763"/>
              <a:gd name="T5" fmla="*/ 0 h 567"/>
              <a:gd name="T6" fmla="*/ 3432175 w 5763"/>
              <a:gd name="T7" fmla="*/ 0 h 567"/>
              <a:gd name="T8" fmla="*/ 3595688 w 5763"/>
              <a:gd name="T9" fmla="*/ 184150 h 567"/>
              <a:gd name="T10" fmla="*/ 9137650 w 5763"/>
              <a:gd name="T11" fmla="*/ 177800 h 567"/>
              <a:gd name="T12" fmla="*/ 9148763 w 5763"/>
              <a:gd name="T13" fmla="*/ 900112 h 567"/>
              <a:gd name="T14" fmla="*/ 9525 w 5763"/>
              <a:gd name="T15" fmla="*/ 882650 h 5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763" h="567">
                <a:moveTo>
                  <a:pt x="0" y="368"/>
                </a:moveTo>
                <a:lnTo>
                  <a:pt x="440" y="368"/>
                </a:lnTo>
                <a:lnTo>
                  <a:pt x="777" y="0"/>
                </a:lnTo>
                <a:lnTo>
                  <a:pt x="2162" y="0"/>
                </a:lnTo>
                <a:lnTo>
                  <a:pt x="2265" y="116"/>
                </a:lnTo>
                <a:lnTo>
                  <a:pt x="5756" y="112"/>
                </a:lnTo>
                <a:lnTo>
                  <a:pt x="5763" y="567"/>
                </a:lnTo>
                <a:lnTo>
                  <a:pt x="6" y="556"/>
                </a:lnTo>
              </a:path>
            </a:pathLst>
          </a:custGeom>
          <a:solidFill>
            <a:schemeClr val="bg2"/>
          </a:solidFill>
          <a:ln w="9525">
            <a:noFill/>
            <a:round/>
            <a:headEnd/>
            <a:tailEnd/>
          </a:ln>
          <a:effectLst/>
        </p:spPr>
        <p:txBody>
          <a:bodyPr/>
          <a:lstStyle/>
          <a:p>
            <a:pPr>
              <a:defRPr/>
            </a:pPr>
            <a:endParaRPr lang="zh-CN" altLang="en-US">
              <a:ea typeface="+mn-ea"/>
            </a:endParaRPr>
          </a:p>
        </p:txBody>
      </p:sp>
      <p:sp>
        <p:nvSpPr>
          <p:cNvPr id="1027" name="Freeform 15" descr="01b_img(Global Digtal Desigm(imageState)"/>
          <p:cNvSpPr>
            <a:spLocks/>
          </p:cNvSpPr>
          <p:nvPr/>
        </p:nvSpPr>
        <p:spPr bwMode="gray">
          <a:xfrm>
            <a:off x="-9525" y="336550"/>
            <a:ext cx="9182100" cy="838200"/>
          </a:xfrm>
          <a:custGeom>
            <a:avLst/>
            <a:gdLst>
              <a:gd name="T0" fmla="*/ 712788 w 5784"/>
              <a:gd name="T1" fmla="*/ 587375 h 528"/>
              <a:gd name="T2" fmla="*/ 1219200 w 5784"/>
              <a:gd name="T3" fmla="*/ 1588 h 528"/>
              <a:gd name="T4" fmla="*/ 3425825 w 5784"/>
              <a:gd name="T5" fmla="*/ 0 h 528"/>
              <a:gd name="T6" fmla="*/ 3584575 w 5784"/>
              <a:gd name="T7" fmla="*/ 182563 h 528"/>
              <a:gd name="T8" fmla="*/ 9182100 w 5784"/>
              <a:gd name="T9" fmla="*/ 182563 h 528"/>
              <a:gd name="T10" fmla="*/ 9174163 w 5784"/>
              <a:gd name="T11" fmla="*/ 838200 h 528"/>
              <a:gd name="T12" fmla="*/ 0 w 5784"/>
              <a:gd name="T13" fmla="*/ 823913 h 528"/>
              <a:gd name="T14" fmla="*/ 0 w 5784"/>
              <a:gd name="T15" fmla="*/ 588963 h 52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784" h="528">
                <a:moveTo>
                  <a:pt x="449" y="370"/>
                </a:moveTo>
                <a:lnTo>
                  <a:pt x="768" y="1"/>
                </a:lnTo>
                <a:lnTo>
                  <a:pt x="2158" y="0"/>
                </a:lnTo>
                <a:lnTo>
                  <a:pt x="2258" y="115"/>
                </a:lnTo>
                <a:lnTo>
                  <a:pt x="5784" y="115"/>
                </a:lnTo>
                <a:lnTo>
                  <a:pt x="5779" y="528"/>
                </a:lnTo>
                <a:lnTo>
                  <a:pt x="0" y="519"/>
                </a:lnTo>
                <a:lnTo>
                  <a:pt x="0" y="371"/>
                </a:lnTo>
              </a:path>
            </a:pathLst>
          </a:custGeom>
          <a:blipFill dpi="0" rotWithShape="1">
            <a:blip r:embed="rId14" cstate="print"/>
            <a:srcRect/>
            <a:stretch>
              <a:fillRect/>
            </a:stretch>
          </a:blipFill>
          <a:ln w="9525">
            <a:noFill/>
            <a:round/>
            <a:headEnd/>
            <a:tailEnd/>
          </a:ln>
          <a:effectLst/>
        </p:spPr>
        <p:txBody>
          <a:bodyPr/>
          <a:lstStyle/>
          <a:p>
            <a:pPr>
              <a:defRPr/>
            </a:pPr>
            <a:endParaRPr lang="zh-CN" altLang="en-US">
              <a:ea typeface="+mn-ea"/>
            </a:endParaRPr>
          </a:p>
        </p:txBody>
      </p:sp>
      <p:sp>
        <p:nvSpPr>
          <p:cNvPr id="23556" name="Rectangle 3"/>
          <p:cNvSpPr>
            <a:spLocks noGrp="1" noChangeArrowheads="1"/>
          </p:cNvSpPr>
          <p:nvPr>
            <p:ph type="body" idx="1"/>
          </p:nvPr>
        </p:nvSpPr>
        <p:spPr bwMode="auto">
          <a:xfrm>
            <a:off x="457200" y="1343025"/>
            <a:ext cx="8229600" cy="51371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 name="Rectangle 4"/>
          <p:cNvSpPr>
            <a:spLocks noGrp="1" noChangeArrowheads="1"/>
          </p:cNvSpPr>
          <p:nvPr>
            <p:ph type="dt" sz="half" idx="2"/>
          </p:nvPr>
        </p:nvSpPr>
        <p:spPr bwMode="auto">
          <a:xfrm>
            <a:off x="7010400" y="288925"/>
            <a:ext cx="2133600" cy="320675"/>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lvl1pPr>
              <a:defRPr sz="1000" b="1">
                <a:latin typeface="+mj-lt"/>
                <a:ea typeface="宋体" charset="-122"/>
              </a:defRPr>
            </a:lvl1pPr>
          </a:lstStyle>
          <a:p>
            <a:pPr>
              <a:defRPr/>
            </a:pPr>
            <a:r>
              <a:rPr lang="en-US" altLang="zh-CN"/>
              <a:t>www.themegallery.com</a:t>
            </a:r>
          </a:p>
        </p:txBody>
      </p:sp>
      <p:sp>
        <p:nvSpPr>
          <p:cNvPr id="1029" name="Rectangle 5"/>
          <p:cNvSpPr>
            <a:spLocks noGrp="1" noChangeArrowheads="1"/>
          </p:cNvSpPr>
          <p:nvPr>
            <p:ph type="ftr" sz="quarter" idx="3"/>
          </p:nvPr>
        </p:nvSpPr>
        <p:spPr bwMode="auto">
          <a:xfrm>
            <a:off x="5791200" y="6537325"/>
            <a:ext cx="2895600" cy="320675"/>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lvl1pPr algn="r">
              <a:defRPr sz="1200" b="1">
                <a:latin typeface="+mj-lt"/>
                <a:ea typeface="宋体" charset="-122"/>
              </a:defRPr>
            </a:lvl1pPr>
          </a:lstStyle>
          <a:p>
            <a:pPr>
              <a:defRPr/>
            </a:pPr>
            <a:r>
              <a:rPr lang="en-US" altLang="zh-CN"/>
              <a:t>Company Logo</a:t>
            </a:r>
          </a:p>
        </p:txBody>
      </p:sp>
      <p:sp>
        <p:nvSpPr>
          <p:cNvPr id="1030" name="Rectangle 6"/>
          <p:cNvSpPr>
            <a:spLocks noGrp="1" noChangeArrowheads="1"/>
          </p:cNvSpPr>
          <p:nvPr>
            <p:ph type="sldNum" sz="quarter" idx="4"/>
          </p:nvPr>
        </p:nvSpPr>
        <p:spPr bwMode="auto">
          <a:xfrm>
            <a:off x="3671888" y="6537325"/>
            <a:ext cx="2133600" cy="320675"/>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lvl1pPr algn="ctr">
              <a:defRPr sz="1000" b="1">
                <a:latin typeface="+mj-lt"/>
              </a:defRPr>
            </a:lvl1pPr>
          </a:lstStyle>
          <a:p>
            <a:pPr>
              <a:defRPr/>
            </a:pPr>
            <a:fld id="{F005C0F2-102D-4297-8072-490D0ACB108B}" type="slidenum">
              <a:rPr lang="en-US" altLang="zh-CN"/>
              <a:pPr>
                <a:defRPr/>
              </a:pPr>
              <a:t>‹#›</a:t>
            </a:fld>
            <a:endParaRPr lang="en-US" altLang="zh-CN"/>
          </a:p>
        </p:txBody>
      </p:sp>
      <p:sp>
        <p:nvSpPr>
          <p:cNvPr id="23560" name="Rectangle 2"/>
          <p:cNvSpPr>
            <a:spLocks noGrp="1" noChangeArrowheads="1"/>
          </p:cNvSpPr>
          <p:nvPr>
            <p:ph type="title"/>
          </p:nvPr>
        </p:nvSpPr>
        <p:spPr bwMode="white">
          <a:xfrm>
            <a:off x="609600" y="579438"/>
            <a:ext cx="78486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Tree>
  </p:cSld>
  <p:clrMap bg1="lt1" tx1="dk1" bg2="lt2" tx2="dk2" accent1="accent1" accent2="accent2" accent3="accent3" accent4="accent4" accent5="accent5" accent6="accent6" hlink="hlink" folHlink="folHlink"/>
  <p:sldLayoutIdLst>
    <p:sldLayoutId id="2147484327" r:id="rId1"/>
    <p:sldLayoutId id="2147484328" r:id="rId2"/>
    <p:sldLayoutId id="2147484329" r:id="rId3"/>
    <p:sldLayoutId id="2147484330" r:id="rId4"/>
    <p:sldLayoutId id="2147484331" r:id="rId5"/>
    <p:sldLayoutId id="2147484332" r:id="rId6"/>
    <p:sldLayoutId id="2147484333" r:id="rId7"/>
    <p:sldLayoutId id="2147484334" r:id="rId8"/>
    <p:sldLayoutId id="2147484335" r:id="rId9"/>
    <p:sldLayoutId id="2147484336" r:id="rId10"/>
    <p:sldLayoutId id="2147484337" r:id="rId11"/>
  </p:sldLayoutIdLst>
  <p:transition/>
  <p:hf sldNum="0" hdr="0"/>
  <p:txStyles>
    <p:titleStyle>
      <a:lvl1pPr algn="ctr" rtl="0" eaLnBrk="0" fontAlgn="base" hangingPunct="0">
        <a:spcBef>
          <a:spcPct val="0"/>
        </a:spcBef>
        <a:spcAft>
          <a:spcPct val="0"/>
        </a:spcAft>
        <a:defRPr sz="3200">
          <a:solidFill>
            <a:schemeClr val="bg1"/>
          </a:solidFill>
          <a:latin typeface="+mj-lt"/>
          <a:ea typeface="+mj-ea"/>
          <a:cs typeface="+mj-cs"/>
        </a:defRPr>
      </a:lvl1pPr>
      <a:lvl2pPr algn="ctr" rtl="0" eaLnBrk="0" fontAlgn="base" hangingPunct="0">
        <a:spcBef>
          <a:spcPct val="0"/>
        </a:spcBef>
        <a:spcAft>
          <a:spcPct val="0"/>
        </a:spcAft>
        <a:defRPr sz="3200">
          <a:solidFill>
            <a:schemeClr val="bg1"/>
          </a:solidFill>
          <a:latin typeface="Verdana" pitchFamily="34" charset="0"/>
        </a:defRPr>
      </a:lvl2pPr>
      <a:lvl3pPr algn="ctr" rtl="0" eaLnBrk="0" fontAlgn="base" hangingPunct="0">
        <a:spcBef>
          <a:spcPct val="0"/>
        </a:spcBef>
        <a:spcAft>
          <a:spcPct val="0"/>
        </a:spcAft>
        <a:defRPr sz="3200">
          <a:solidFill>
            <a:schemeClr val="bg1"/>
          </a:solidFill>
          <a:latin typeface="Verdana" pitchFamily="34" charset="0"/>
        </a:defRPr>
      </a:lvl3pPr>
      <a:lvl4pPr algn="ctr" rtl="0" eaLnBrk="0" fontAlgn="base" hangingPunct="0">
        <a:spcBef>
          <a:spcPct val="0"/>
        </a:spcBef>
        <a:spcAft>
          <a:spcPct val="0"/>
        </a:spcAft>
        <a:defRPr sz="3200">
          <a:solidFill>
            <a:schemeClr val="bg1"/>
          </a:solidFill>
          <a:latin typeface="Verdana" pitchFamily="34" charset="0"/>
        </a:defRPr>
      </a:lvl4pPr>
      <a:lvl5pPr algn="ctr" rtl="0" eaLnBrk="0" fontAlgn="base" hangingPunct="0">
        <a:spcBef>
          <a:spcPct val="0"/>
        </a:spcBef>
        <a:spcAft>
          <a:spcPct val="0"/>
        </a:spcAft>
        <a:defRPr sz="3200">
          <a:solidFill>
            <a:schemeClr val="bg1"/>
          </a:solidFill>
          <a:latin typeface="Verdana" pitchFamily="34" charset="0"/>
        </a:defRPr>
      </a:lvl5pPr>
      <a:lvl6pPr marL="457200" algn="ctr" rtl="0" eaLnBrk="0" fontAlgn="base" hangingPunct="0">
        <a:spcBef>
          <a:spcPct val="0"/>
        </a:spcBef>
        <a:spcAft>
          <a:spcPct val="0"/>
        </a:spcAft>
        <a:defRPr sz="3200">
          <a:solidFill>
            <a:schemeClr val="bg1"/>
          </a:solidFill>
          <a:latin typeface="Verdana" pitchFamily="34" charset="0"/>
        </a:defRPr>
      </a:lvl6pPr>
      <a:lvl7pPr marL="914400" algn="ctr" rtl="0" eaLnBrk="0" fontAlgn="base" hangingPunct="0">
        <a:spcBef>
          <a:spcPct val="0"/>
        </a:spcBef>
        <a:spcAft>
          <a:spcPct val="0"/>
        </a:spcAft>
        <a:defRPr sz="3200">
          <a:solidFill>
            <a:schemeClr val="bg1"/>
          </a:solidFill>
          <a:latin typeface="Verdana" pitchFamily="34" charset="0"/>
        </a:defRPr>
      </a:lvl7pPr>
      <a:lvl8pPr marL="1371600" algn="ctr" rtl="0" eaLnBrk="0" fontAlgn="base" hangingPunct="0">
        <a:spcBef>
          <a:spcPct val="0"/>
        </a:spcBef>
        <a:spcAft>
          <a:spcPct val="0"/>
        </a:spcAft>
        <a:defRPr sz="3200">
          <a:solidFill>
            <a:schemeClr val="bg1"/>
          </a:solidFill>
          <a:latin typeface="Verdana" pitchFamily="34" charset="0"/>
        </a:defRPr>
      </a:lvl8pPr>
      <a:lvl9pPr marL="1828800" algn="ctr" rtl="0" eaLnBrk="0" fontAlgn="base" hangingPunct="0">
        <a:spcBef>
          <a:spcPct val="0"/>
        </a:spcBef>
        <a:spcAft>
          <a:spcPct val="0"/>
        </a:spcAft>
        <a:defRPr sz="3200">
          <a:solidFill>
            <a:schemeClr val="bg1"/>
          </a:solidFill>
          <a:latin typeface="Verdana" pitchFamily="34" charset="0"/>
        </a:defRPr>
      </a:lvl9pPr>
    </p:titleStyle>
    <p:bodyStyle>
      <a:lvl1pPr marL="342900" indent="-342900" algn="l" rtl="0" eaLnBrk="0" fontAlgn="base" hangingPunct="0">
        <a:spcBef>
          <a:spcPct val="20000"/>
        </a:spcBef>
        <a:spcAft>
          <a:spcPct val="0"/>
        </a:spcAft>
        <a:buClr>
          <a:schemeClr val="hlink"/>
        </a:buClr>
        <a:buFont typeface="Wingdings"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0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05.xml"/><Relationship Id="rId5" Type="http://schemas.openxmlformats.org/officeDocument/2006/relationships/image" Target="../media/image14.jpeg"/><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05.xml"/><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105.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jpe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01.xml"/><Relationship Id="rId1" Type="http://schemas.openxmlformats.org/officeDocument/2006/relationships/vmlDrawing" Target="../drawings/vmlDrawing1.vml"/><Relationship Id="rId6" Type="http://schemas.openxmlformats.org/officeDocument/2006/relationships/oleObject" Target="../embeddings/oleObject4.bin"/><Relationship Id="rId5" Type="http://schemas.openxmlformats.org/officeDocument/2006/relationships/oleObject" Target="../embeddings/oleObject3.bin"/><Relationship Id="rId4" Type="http://schemas.openxmlformats.org/officeDocument/2006/relationships/oleObject" Target="../embeddings/oleObject2.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01.xml"/><Relationship Id="rId1" Type="http://schemas.openxmlformats.org/officeDocument/2006/relationships/vmlDrawing" Target="../drawings/vmlDrawing2.v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11.xml"/><Relationship Id="rId1" Type="http://schemas.openxmlformats.org/officeDocument/2006/relationships/vmlDrawing" Target="../drawings/vmlDrawing3.v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01.xml"/><Relationship Id="rId1" Type="http://schemas.openxmlformats.org/officeDocument/2006/relationships/vmlDrawing" Target="../drawings/vmlDrawing4.vml"/><Relationship Id="rId6" Type="http://schemas.openxmlformats.org/officeDocument/2006/relationships/oleObject" Target="../embeddings/oleObject10.bin"/><Relationship Id="rId5" Type="http://schemas.openxmlformats.org/officeDocument/2006/relationships/oleObject" Target="../embeddings/oleObject9.bin"/><Relationship Id="rId4" Type="http://schemas.openxmlformats.org/officeDocument/2006/relationships/oleObject" Target="../embeddings/oleObject8.bin"/></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01.xml"/><Relationship Id="rId1" Type="http://schemas.openxmlformats.org/officeDocument/2006/relationships/vmlDrawing" Target="../drawings/vmlDrawing5.vml"/><Relationship Id="rId5" Type="http://schemas.openxmlformats.org/officeDocument/2006/relationships/oleObject" Target="../embeddings/oleObject13.bin"/><Relationship Id="rId4" Type="http://schemas.openxmlformats.org/officeDocument/2006/relationships/oleObject" Target="../embeddings/oleObject12.bin"/></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01.xml"/><Relationship Id="rId1" Type="http://schemas.openxmlformats.org/officeDocument/2006/relationships/vmlDrawing" Target="../drawings/vmlDrawing6.vml"/><Relationship Id="rId5" Type="http://schemas.openxmlformats.org/officeDocument/2006/relationships/oleObject" Target="../embeddings/oleObject16.bin"/><Relationship Id="rId4" Type="http://schemas.openxmlformats.org/officeDocument/2006/relationships/oleObject" Target="../embeddings/oleObject15.bin"/></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113.xml"/><Relationship Id="rId1" Type="http://schemas.openxmlformats.org/officeDocument/2006/relationships/vmlDrawing" Target="../drawings/vmlDrawing7.vml"/><Relationship Id="rId4" Type="http://schemas.openxmlformats.org/officeDocument/2006/relationships/oleObject" Target="../embeddings/oleObject18.bin"/></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01.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21.bin"/><Relationship Id="rId13"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0.png"/><Relationship Id="rId12" Type="http://schemas.openxmlformats.org/officeDocument/2006/relationships/oleObject" Target="../embeddings/oleObject23.bin"/><Relationship Id="rId2" Type="http://schemas.openxmlformats.org/officeDocument/2006/relationships/slideLayout" Target="../slideLayouts/slideLayout112.xml"/><Relationship Id="rId16" Type="http://schemas.openxmlformats.org/officeDocument/2006/relationships/oleObject" Target="../embeddings/oleObject25.bin"/><Relationship Id="rId1" Type="http://schemas.openxmlformats.org/officeDocument/2006/relationships/vmlDrawing" Target="../drawings/vmlDrawing8.vml"/><Relationship Id="rId6" Type="http://schemas.openxmlformats.org/officeDocument/2006/relationships/oleObject" Target="../embeddings/oleObject20.bin"/><Relationship Id="rId11" Type="http://schemas.openxmlformats.org/officeDocument/2006/relationships/image" Target="../media/image62.png"/><Relationship Id="rId5" Type="http://schemas.openxmlformats.org/officeDocument/2006/relationships/image" Target="../media/image59.png"/><Relationship Id="rId15" Type="http://schemas.openxmlformats.org/officeDocument/2006/relationships/image" Target="../media/image64.png"/><Relationship Id="rId10" Type="http://schemas.openxmlformats.org/officeDocument/2006/relationships/oleObject" Target="../embeddings/oleObject22.bin"/><Relationship Id="rId4" Type="http://schemas.openxmlformats.org/officeDocument/2006/relationships/oleObject" Target="../embeddings/oleObject19.bin"/><Relationship Id="rId9" Type="http://schemas.openxmlformats.org/officeDocument/2006/relationships/image" Target="../media/image61.png"/><Relationship Id="rId14" Type="http://schemas.openxmlformats.org/officeDocument/2006/relationships/oleObject" Target="../embeddings/oleObject24.bin"/></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0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105.xml"/><Relationship Id="rId1" Type="http://schemas.openxmlformats.org/officeDocument/2006/relationships/vmlDrawing" Target="../drawings/vmlDrawing9.v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7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01.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113.xml"/><Relationship Id="rId1" Type="http://schemas.openxmlformats.org/officeDocument/2006/relationships/vmlDrawing" Target="../drawings/vmlDrawing10.vml"/><Relationship Id="rId4" Type="http://schemas.openxmlformats.org/officeDocument/2006/relationships/oleObject" Target="../embeddings/oleObject28.bin"/></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7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0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76.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01.xml"/></Relationships>
</file>

<file path=ppt/slides/_rels/slide7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01.xml"/></Relationships>
</file>

<file path=ppt/slides/_rels/slide78.xml.rels><?xml version="1.0" encoding="UTF-8" standalone="yes"?>
<Relationships xmlns="http://schemas.openxmlformats.org/package/2006/relationships"><Relationship Id="rId2" Type="http://schemas.openxmlformats.org/officeDocument/2006/relationships/audio" Target="../media/audio1"/><Relationship Id="rId1" Type="http://schemas.openxmlformats.org/officeDocument/2006/relationships/slideLayout" Target="../slideLayouts/slideLayout101.xml"/></Relationships>
</file>

<file path=ppt/slides/_rels/slide79.xml.rels><?xml version="1.0" encoding="UTF-8" standalone="yes"?>
<Relationships xmlns="http://schemas.openxmlformats.org/package/2006/relationships"><Relationship Id="rId2" Type="http://schemas.openxmlformats.org/officeDocument/2006/relationships/audio" Target="../media/audio1"/><Relationship Id="rId1" Type="http://schemas.openxmlformats.org/officeDocument/2006/relationships/slideLayout" Target="../slideLayouts/slideLayout10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01.xml"/></Relationships>
</file>

<file path=ppt/slides/_rels/slide81.xml.rels><?xml version="1.0" encoding="UTF-8" standalone="yes"?>
<Relationships xmlns="http://schemas.openxmlformats.org/package/2006/relationships"><Relationship Id="rId2" Type="http://schemas.openxmlformats.org/officeDocument/2006/relationships/audio" Target="../media/audio1"/><Relationship Id="rId1" Type="http://schemas.openxmlformats.org/officeDocument/2006/relationships/slideLayout" Target="../slideLayouts/slideLayout10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113.xml"/><Relationship Id="rId1" Type="http://schemas.openxmlformats.org/officeDocument/2006/relationships/vmlDrawing" Target="../drawings/vmlDrawing11.vml"/><Relationship Id="rId4" Type="http://schemas.openxmlformats.org/officeDocument/2006/relationships/oleObject" Target="../embeddings/oleObject30.bin"/></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112.xml"/><Relationship Id="rId1" Type="http://schemas.openxmlformats.org/officeDocument/2006/relationships/vmlDrawing" Target="../drawings/vmlDrawing12.vml"/><Relationship Id="rId5" Type="http://schemas.openxmlformats.org/officeDocument/2006/relationships/oleObject" Target="../embeddings/oleObject33.bin"/><Relationship Id="rId4" Type="http://schemas.openxmlformats.org/officeDocument/2006/relationships/oleObject" Target="../embeddings/oleObject32.bin"/></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111.xml"/><Relationship Id="rId1" Type="http://schemas.openxmlformats.org/officeDocument/2006/relationships/vmlDrawing" Target="../drawings/vmlDrawing13.vml"/><Relationship Id="rId5" Type="http://schemas.openxmlformats.org/officeDocument/2006/relationships/oleObject" Target="../embeddings/oleObject36.bin"/><Relationship Id="rId4" Type="http://schemas.openxmlformats.org/officeDocument/2006/relationships/oleObject" Target="../embeddings/oleObject35.bin"/></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101.xml"/><Relationship Id="rId1" Type="http://schemas.openxmlformats.org/officeDocument/2006/relationships/vmlDrawing" Target="../drawings/vmlDrawing14.vml"/><Relationship Id="rId5" Type="http://schemas.openxmlformats.org/officeDocument/2006/relationships/oleObject" Target="../embeddings/oleObject39.bin"/><Relationship Id="rId4" Type="http://schemas.openxmlformats.org/officeDocument/2006/relationships/oleObject" Target="../embeddings/oleObject38.bin"/></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0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ctrTitle"/>
          </p:nvPr>
        </p:nvSpPr>
        <p:spPr/>
        <p:txBody>
          <a:bodyPr/>
          <a:lstStyle/>
          <a:p>
            <a:pPr eaLnBrk="1" hangingPunct="1"/>
            <a:r>
              <a:rPr lang="zh-CN" altLang="en-US" sz="3600" dirty="0" smtClean="0">
                <a:latin typeface="Arial" charset="0"/>
              </a:rPr>
              <a:t>第</a:t>
            </a:r>
            <a:r>
              <a:rPr lang="en-US" altLang="zh-CN" sz="3600" dirty="0" smtClean="0">
                <a:latin typeface="Arial" charset="0"/>
              </a:rPr>
              <a:t>1</a:t>
            </a:r>
            <a:r>
              <a:rPr lang="zh-CN" altLang="en-US" sz="3600" dirty="0" smtClean="0">
                <a:latin typeface="Arial" charset="0"/>
              </a:rPr>
              <a:t>章	开关理论基础</a:t>
            </a:r>
          </a:p>
        </p:txBody>
      </p:sp>
      <p:sp>
        <p:nvSpPr>
          <p:cNvPr id="2051" name="Rectangle 3"/>
          <p:cNvSpPr>
            <a:spLocks noGrp="1" noChangeArrowheads="1"/>
          </p:cNvSpPr>
          <p:nvPr>
            <p:ph type="subTitle" idx="1"/>
          </p:nvPr>
        </p:nvSpPr>
        <p:spPr>
          <a:xfrm>
            <a:off x="250825" y="4365625"/>
            <a:ext cx="8675688" cy="1920875"/>
          </a:xfrm>
        </p:spPr>
        <p:txBody>
          <a:bodyPr/>
          <a:lstStyle/>
          <a:p>
            <a:pPr eaLnBrk="1" hangingPunct="1">
              <a:defRPr/>
            </a:pPr>
            <a:endParaRPr lang="en-US" altLang="zh-CN" dirty="0" smtClean="0">
              <a:effectLst>
                <a:outerShdw blurRad="38100" dist="38100" dir="2700000" algn="tl">
                  <a:srgbClr val="C0C0C0"/>
                </a:outerShdw>
              </a:effectLst>
              <a:latin typeface="Times New Roman" pitchFamily="18" charset="0"/>
            </a:endParaRPr>
          </a:p>
          <a:p>
            <a:pPr eaLnBrk="1" hangingPunct="1">
              <a:defRPr/>
            </a:pPr>
            <a:r>
              <a:rPr lang="zh-CN" altLang="en-US" sz="2800" dirty="0" smtClean="0">
                <a:effectLst>
                  <a:outerShdw blurRad="38100" dist="38100" dir="2700000" algn="tl">
                    <a:srgbClr val="C0C0C0"/>
                  </a:outerShdw>
                </a:effectLst>
                <a:latin typeface="宋体" pitchFamily="2" charset="-122"/>
                <a:ea typeface="宋体" pitchFamily="2" charset="-122"/>
              </a:rPr>
              <a:t>计算机学院    潘薇</a:t>
            </a:r>
            <a:endParaRPr lang="en-US" altLang="zh-CN" sz="2800" dirty="0" smtClean="0">
              <a:effectLst>
                <a:outerShdw blurRad="38100" dist="38100" dir="2700000" algn="tl">
                  <a:srgbClr val="C0C0C0"/>
                </a:outerShdw>
              </a:effectLst>
              <a:latin typeface="宋体" pitchFamily="2" charset="-122"/>
              <a:ea typeface="宋体" pitchFamily="2" charset="-122"/>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zh-CN" altLang="en-US" smtClean="0">
                <a:latin typeface="Times New Roman" pitchFamily="18" charset="0"/>
              </a:rPr>
              <a:t>数字系统的历史</a:t>
            </a:r>
          </a:p>
        </p:txBody>
      </p:sp>
      <p:sp>
        <p:nvSpPr>
          <p:cNvPr id="11268" name="Freeform 4"/>
          <p:cNvSpPr>
            <a:spLocks noEditPoints="1"/>
          </p:cNvSpPr>
          <p:nvPr/>
        </p:nvSpPr>
        <p:spPr bwMode="gray">
          <a:xfrm>
            <a:off x="1290638" y="2513013"/>
            <a:ext cx="5943600" cy="4038600"/>
          </a:xfrm>
          <a:custGeom>
            <a:avLst/>
            <a:gdLst/>
            <a:ahLst/>
            <a:cxnLst>
              <a:cxn ang="0">
                <a:pos x="1092" y="50"/>
              </a:cxn>
              <a:cxn ang="0">
                <a:pos x="822" y="168"/>
              </a:cxn>
              <a:cxn ang="0">
                <a:pos x="594" y="300"/>
              </a:cxn>
              <a:cxn ang="0">
                <a:pos x="406" y="446"/>
              </a:cxn>
              <a:cxn ang="0">
                <a:pos x="254" y="604"/>
              </a:cxn>
              <a:cxn ang="0">
                <a:pos x="140" y="772"/>
              </a:cxn>
              <a:cxn ang="0">
                <a:pos x="60" y="944"/>
              </a:cxn>
              <a:cxn ang="0">
                <a:pos x="14" y="1122"/>
              </a:cxn>
              <a:cxn ang="0">
                <a:pos x="0" y="1300"/>
              </a:cxn>
              <a:cxn ang="0">
                <a:pos x="18" y="1476"/>
              </a:cxn>
              <a:cxn ang="0">
                <a:pos x="64" y="1650"/>
              </a:cxn>
              <a:cxn ang="0">
                <a:pos x="138" y="1818"/>
              </a:cxn>
              <a:cxn ang="0">
                <a:pos x="238" y="1978"/>
              </a:cxn>
              <a:cxn ang="0">
                <a:pos x="364" y="2126"/>
              </a:cxn>
              <a:cxn ang="0">
                <a:pos x="512" y="2262"/>
              </a:cxn>
              <a:cxn ang="0">
                <a:pos x="684" y="2382"/>
              </a:cxn>
              <a:cxn ang="0">
                <a:pos x="874" y="2484"/>
              </a:cxn>
              <a:cxn ang="0">
                <a:pos x="1086" y="2564"/>
              </a:cxn>
              <a:cxn ang="0">
                <a:pos x="1314" y="2622"/>
              </a:cxn>
              <a:cxn ang="0">
                <a:pos x="1558" y="2654"/>
              </a:cxn>
              <a:cxn ang="0">
                <a:pos x="1818" y="2658"/>
              </a:cxn>
              <a:cxn ang="0">
                <a:pos x="2090" y="2632"/>
              </a:cxn>
              <a:cxn ang="0">
                <a:pos x="2374" y="2574"/>
              </a:cxn>
              <a:cxn ang="0">
                <a:pos x="2544" y="2912"/>
              </a:cxn>
              <a:cxn ang="0">
                <a:pos x="1868" y="1552"/>
              </a:cxn>
              <a:cxn ang="0">
                <a:pos x="1956" y="1914"/>
              </a:cxn>
              <a:cxn ang="0">
                <a:pos x="1788" y="1936"/>
              </a:cxn>
              <a:cxn ang="0">
                <a:pos x="1616" y="1934"/>
              </a:cxn>
              <a:cxn ang="0">
                <a:pos x="1442" y="1912"/>
              </a:cxn>
              <a:cxn ang="0">
                <a:pos x="1272" y="1872"/>
              </a:cxn>
              <a:cxn ang="0">
                <a:pos x="1108" y="1812"/>
              </a:cxn>
              <a:cxn ang="0">
                <a:pos x="952" y="1736"/>
              </a:cxn>
              <a:cxn ang="0">
                <a:pos x="810" y="1646"/>
              </a:cxn>
              <a:cxn ang="0">
                <a:pos x="684" y="1542"/>
              </a:cxn>
              <a:cxn ang="0">
                <a:pos x="578" y="1428"/>
              </a:cxn>
              <a:cxn ang="0">
                <a:pos x="494" y="1304"/>
              </a:cxn>
              <a:cxn ang="0">
                <a:pos x="438" y="1170"/>
              </a:cxn>
              <a:cxn ang="0">
                <a:pos x="410" y="1032"/>
              </a:cxn>
              <a:cxn ang="0">
                <a:pos x="416" y="888"/>
              </a:cxn>
              <a:cxn ang="0">
                <a:pos x="460" y="742"/>
              </a:cxn>
              <a:cxn ang="0">
                <a:pos x="544" y="592"/>
              </a:cxn>
              <a:cxn ang="0">
                <a:pos x="670" y="444"/>
              </a:cxn>
              <a:cxn ang="0">
                <a:pos x="844" y="298"/>
              </a:cxn>
              <a:cxn ang="0">
                <a:pos x="1070" y="154"/>
              </a:cxn>
              <a:cxn ang="0">
                <a:pos x="1348" y="16"/>
              </a:cxn>
              <a:cxn ang="0">
                <a:pos x="1244" y="0"/>
              </a:cxn>
              <a:cxn ang="0">
                <a:pos x="2820" y="1934"/>
              </a:cxn>
              <a:cxn ang="0">
                <a:pos x="2820" y="1934"/>
              </a:cxn>
            </a:cxnLst>
            <a:rect l="0" t="0" r="r" b="b"/>
            <a:pathLst>
              <a:path w="2820" h="2912">
                <a:moveTo>
                  <a:pt x="1244" y="0"/>
                </a:moveTo>
                <a:lnTo>
                  <a:pt x="1092" y="50"/>
                </a:lnTo>
                <a:lnTo>
                  <a:pt x="952" y="106"/>
                </a:lnTo>
                <a:lnTo>
                  <a:pt x="822" y="168"/>
                </a:lnTo>
                <a:lnTo>
                  <a:pt x="704" y="232"/>
                </a:lnTo>
                <a:lnTo>
                  <a:pt x="594" y="300"/>
                </a:lnTo>
                <a:lnTo>
                  <a:pt x="494" y="372"/>
                </a:lnTo>
                <a:lnTo>
                  <a:pt x="406" y="446"/>
                </a:lnTo>
                <a:lnTo>
                  <a:pt x="324" y="524"/>
                </a:lnTo>
                <a:lnTo>
                  <a:pt x="254" y="604"/>
                </a:lnTo>
                <a:lnTo>
                  <a:pt x="192" y="686"/>
                </a:lnTo>
                <a:lnTo>
                  <a:pt x="140" y="772"/>
                </a:lnTo>
                <a:lnTo>
                  <a:pt x="96" y="856"/>
                </a:lnTo>
                <a:lnTo>
                  <a:pt x="60" y="944"/>
                </a:lnTo>
                <a:lnTo>
                  <a:pt x="32" y="1032"/>
                </a:lnTo>
                <a:lnTo>
                  <a:pt x="14" y="1122"/>
                </a:lnTo>
                <a:lnTo>
                  <a:pt x="2" y="1210"/>
                </a:lnTo>
                <a:lnTo>
                  <a:pt x="0" y="1300"/>
                </a:lnTo>
                <a:lnTo>
                  <a:pt x="4" y="1388"/>
                </a:lnTo>
                <a:lnTo>
                  <a:pt x="18" y="1476"/>
                </a:lnTo>
                <a:lnTo>
                  <a:pt x="36" y="1564"/>
                </a:lnTo>
                <a:lnTo>
                  <a:pt x="64" y="1650"/>
                </a:lnTo>
                <a:lnTo>
                  <a:pt x="96" y="1736"/>
                </a:lnTo>
                <a:lnTo>
                  <a:pt x="138" y="1818"/>
                </a:lnTo>
                <a:lnTo>
                  <a:pt x="184" y="1900"/>
                </a:lnTo>
                <a:lnTo>
                  <a:pt x="238" y="1978"/>
                </a:lnTo>
                <a:lnTo>
                  <a:pt x="298" y="2054"/>
                </a:lnTo>
                <a:lnTo>
                  <a:pt x="364" y="2126"/>
                </a:lnTo>
                <a:lnTo>
                  <a:pt x="434" y="2196"/>
                </a:lnTo>
                <a:lnTo>
                  <a:pt x="512" y="2262"/>
                </a:lnTo>
                <a:lnTo>
                  <a:pt x="596" y="2324"/>
                </a:lnTo>
                <a:lnTo>
                  <a:pt x="684" y="2382"/>
                </a:lnTo>
                <a:lnTo>
                  <a:pt x="776" y="2436"/>
                </a:lnTo>
                <a:lnTo>
                  <a:pt x="874" y="2484"/>
                </a:lnTo>
                <a:lnTo>
                  <a:pt x="978" y="2526"/>
                </a:lnTo>
                <a:lnTo>
                  <a:pt x="1086" y="2564"/>
                </a:lnTo>
                <a:lnTo>
                  <a:pt x="1198" y="2596"/>
                </a:lnTo>
                <a:lnTo>
                  <a:pt x="1314" y="2622"/>
                </a:lnTo>
                <a:lnTo>
                  <a:pt x="1434" y="2642"/>
                </a:lnTo>
                <a:lnTo>
                  <a:pt x="1558" y="2654"/>
                </a:lnTo>
                <a:lnTo>
                  <a:pt x="1686" y="2660"/>
                </a:lnTo>
                <a:lnTo>
                  <a:pt x="1818" y="2658"/>
                </a:lnTo>
                <a:lnTo>
                  <a:pt x="1952" y="2650"/>
                </a:lnTo>
                <a:lnTo>
                  <a:pt x="2090" y="2632"/>
                </a:lnTo>
                <a:lnTo>
                  <a:pt x="2230" y="2608"/>
                </a:lnTo>
                <a:lnTo>
                  <a:pt x="2374" y="2574"/>
                </a:lnTo>
                <a:lnTo>
                  <a:pt x="2542" y="2912"/>
                </a:lnTo>
                <a:lnTo>
                  <a:pt x="2544" y="2912"/>
                </a:lnTo>
                <a:lnTo>
                  <a:pt x="2820" y="1934"/>
                </a:lnTo>
                <a:lnTo>
                  <a:pt x="1868" y="1552"/>
                </a:lnTo>
                <a:lnTo>
                  <a:pt x="2036" y="1894"/>
                </a:lnTo>
                <a:lnTo>
                  <a:pt x="1956" y="1914"/>
                </a:lnTo>
                <a:lnTo>
                  <a:pt x="1872" y="1928"/>
                </a:lnTo>
                <a:lnTo>
                  <a:pt x="1788" y="1936"/>
                </a:lnTo>
                <a:lnTo>
                  <a:pt x="1702" y="1938"/>
                </a:lnTo>
                <a:lnTo>
                  <a:pt x="1616" y="1934"/>
                </a:lnTo>
                <a:lnTo>
                  <a:pt x="1528" y="1926"/>
                </a:lnTo>
                <a:lnTo>
                  <a:pt x="1442" y="1912"/>
                </a:lnTo>
                <a:lnTo>
                  <a:pt x="1356" y="1894"/>
                </a:lnTo>
                <a:lnTo>
                  <a:pt x="1272" y="1872"/>
                </a:lnTo>
                <a:lnTo>
                  <a:pt x="1188" y="1844"/>
                </a:lnTo>
                <a:lnTo>
                  <a:pt x="1108" y="1812"/>
                </a:lnTo>
                <a:lnTo>
                  <a:pt x="1028" y="1776"/>
                </a:lnTo>
                <a:lnTo>
                  <a:pt x="952" y="1736"/>
                </a:lnTo>
                <a:lnTo>
                  <a:pt x="880" y="1692"/>
                </a:lnTo>
                <a:lnTo>
                  <a:pt x="810" y="1646"/>
                </a:lnTo>
                <a:lnTo>
                  <a:pt x="744" y="1596"/>
                </a:lnTo>
                <a:lnTo>
                  <a:pt x="684" y="1542"/>
                </a:lnTo>
                <a:lnTo>
                  <a:pt x="628" y="1486"/>
                </a:lnTo>
                <a:lnTo>
                  <a:pt x="578" y="1428"/>
                </a:lnTo>
                <a:lnTo>
                  <a:pt x="532" y="1366"/>
                </a:lnTo>
                <a:lnTo>
                  <a:pt x="494" y="1304"/>
                </a:lnTo>
                <a:lnTo>
                  <a:pt x="462" y="1238"/>
                </a:lnTo>
                <a:lnTo>
                  <a:pt x="438" y="1170"/>
                </a:lnTo>
                <a:lnTo>
                  <a:pt x="420" y="1102"/>
                </a:lnTo>
                <a:lnTo>
                  <a:pt x="410" y="1032"/>
                </a:lnTo>
                <a:lnTo>
                  <a:pt x="410" y="960"/>
                </a:lnTo>
                <a:lnTo>
                  <a:pt x="416" y="888"/>
                </a:lnTo>
                <a:lnTo>
                  <a:pt x="434" y="816"/>
                </a:lnTo>
                <a:lnTo>
                  <a:pt x="460" y="742"/>
                </a:lnTo>
                <a:lnTo>
                  <a:pt x="496" y="668"/>
                </a:lnTo>
                <a:lnTo>
                  <a:pt x="544" y="592"/>
                </a:lnTo>
                <a:lnTo>
                  <a:pt x="602" y="518"/>
                </a:lnTo>
                <a:lnTo>
                  <a:pt x="670" y="444"/>
                </a:lnTo>
                <a:lnTo>
                  <a:pt x="752" y="370"/>
                </a:lnTo>
                <a:lnTo>
                  <a:pt x="844" y="298"/>
                </a:lnTo>
                <a:lnTo>
                  <a:pt x="950" y="226"/>
                </a:lnTo>
                <a:lnTo>
                  <a:pt x="1070" y="154"/>
                </a:lnTo>
                <a:lnTo>
                  <a:pt x="1202" y="84"/>
                </a:lnTo>
                <a:lnTo>
                  <a:pt x="1348" y="16"/>
                </a:lnTo>
                <a:lnTo>
                  <a:pt x="1244" y="0"/>
                </a:lnTo>
                <a:lnTo>
                  <a:pt x="1244" y="0"/>
                </a:lnTo>
                <a:lnTo>
                  <a:pt x="1244" y="0"/>
                </a:lnTo>
                <a:close/>
                <a:moveTo>
                  <a:pt x="2820" y="1934"/>
                </a:moveTo>
                <a:lnTo>
                  <a:pt x="2820" y="1934"/>
                </a:lnTo>
                <a:lnTo>
                  <a:pt x="2820" y="1934"/>
                </a:lnTo>
                <a:close/>
              </a:path>
            </a:pathLst>
          </a:custGeom>
          <a:gradFill rotWithShape="1">
            <a:gsLst>
              <a:gs pos="0">
                <a:srgbClr val="4DC9B1"/>
              </a:gs>
              <a:gs pos="100000">
                <a:srgbClr val="0099CC"/>
              </a:gs>
            </a:gsLst>
            <a:lin ang="5400000" scaled="1"/>
          </a:gradFill>
          <a:ln w="0">
            <a:noFill/>
            <a:prstDash val="solid"/>
            <a:round/>
            <a:headEnd/>
            <a:tailEnd/>
          </a:ln>
          <a:effectLst>
            <a:outerShdw dist="206741" dir="8249373" algn="ctr" rotWithShape="0">
              <a:srgbClr val="000000">
                <a:alpha val="50000"/>
              </a:srgbClr>
            </a:outerShdw>
          </a:effectLst>
        </p:spPr>
        <p:txBody>
          <a:bodyPr/>
          <a:lstStyle/>
          <a:p>
            <a:pPr>
              <a:defRPr/>
            </a:pPr>
            <a:endParaRPr lang="zh-CN" altLang="en-US"/>
          </a:p>
        </p:txBody>
      </p:sp>
      <p:grpSp>
        <p:nvGrpSpPr>
          <p:cNvPr id="37892" name="Group 5"/>
          <p:cNvGrpSpPr>
            <a:grpSpLocks/>
          </p:cNvGrpSpPr>
          <p:nvPr/>
        </p:nvGrpSpPr>
        <p:grpSpPr bwMode="auto">
          <a:xfrm>
            <a:off x="3271838" y="4368800"/>
            <a:ext cx="1981200" cy="2030413"/>
            <a:chOff x="1776" y="2417"/>
            <a:chExt cx="1248" cy="1279"/>
          </a:xfrm>
        </p:grpSpPr>
        <p:pic>
          <p:nvPicPr>
            <p:cNvPr id="37927" name="Picture 6" descr="Picture1"/>
            <p:cNvPicPr>
              <a:picLocks noChangeAspect="1" noChangeArrowheads="1"/>
            </p:cNvPicPr>
            <p:nvPr/>
          </p:nvPicPr>
          <p:blipFill>
            <a:blip r:embed="rId2"/>
            <a:srcRect/>
            <a:stretch>
              <a:fillRect/>
            </a:stretch>
          </p:blipFill>
          <p:spPr bwMode="auto">
            <a:xfrm>
              <a:off x="1776" y="3353"/>
              <a:ext cx="1248" cy="343"/>
            </a:xfrm>
            <a:prstGeom prst="rect">
              <a:avLst/>
            </a:prstGeom>
            <a:noFill/>
            <a:ln w="9525">
              <a:noFill/>
              <a:miter lim="800000"/>
              <a:headEnd/>
              <a:tailEnd/>
            </a:ln>
          </p:spPr>
        </p:pic>
        <p:sp>
          <p:nvSpPr>
            <p:cNvPr id="37928" name="Oval 7"/>
            <p:cNvSpPr>
              <a:spLocks noChangeArrowheads="1"/>
            </p:cNvSpPr>
            <p:nvPr/>
          </p:nvSpPr>
          <p:spPr bwMode="gray">
            <a:xfrm>
              <a:off x="1877" y="2417"/>
              <a:ext cx="1074" cy="1075"/>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en-US"/>
            </a:p>
          </p:txBody>
        </p:sp>
        <p:sp>
          <p:nvSpPr>
            <p:cNvPr id="37929" name="Oval 8"/>
            <p:cNvSpPr>
              <a:spLocks noChangeArrowheads="1"/>
            </p:cNvSpPr>
            <p:nvPr/>
          </p:nvSpPr>
          <p:spPr bwMode="gray">
            <a:xfrm>
              <a:off x="1890" y="2423"/>
              <a:ext cx="1049" cy="1048"/>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en-US"/>
            </a:p>
          </p:txBody>
        </p:sp>
        <p:sp>
          <p:nvSpPr>
            <p:cNvPr id="37930" name="Oval 9"/>
            <p:cNvSpPr>
              <a:spLocks noChangeArrowheads="1"/>
            </p:cNvSpPr>
            <p:nvPr/>
          </p:nvSpPr>
          <p:spPr bwMode="gray">
            <a:xfrm>
              <a:off x="1901" y="2433"/>
              <a:ext cx="998" cy="980"/>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en-US"/>
            </a:p>
          </p:txBody>
        </p:sp>
        <p:sp>
          <p:nvSpPr>
            <p:cNvPr id="37931" name="Oval 10"/>
            <p:cNvSpPr>
              <a:spLocks noChangeArrowheads="1"/>
            </p:cNvSpPr>
            <p:nvPr/>
          </p:nvSpPr>
          <p:spPr bwMode="gray">
            <a:xfrm>
              <a:off x="1959" y="2461"/>
              <a:ext cx="888" cy="795"/>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en-US"/>
            </a:p>
          </p:txBody>
        </p:sp>
      </p:grpSp>
      <p:grpSp>
        <p:nvGrpSpPr>
          <p:cNvPr id="37893" name="Group 11"/>
          <p:cNvGrpSpPr>
            <a:grpSpLocks/>
          </p:cNvGrpSpPr>
          <p:nvPr/>
        </p:nvGrpSpPr>
        <p:grpSpPr bwMode="auto">
          <a:xfrm>
            <a:off x="1366838" y="4005263"/>
            <a:ext cx="1676400" cy="1631950"/>
            <a:chOff x="576" y="2188"/>
            <a:chExt cx="1056" cy="1028"/>
          </a:xfrm>
        </p:grpSpPr>
        <p:pic>
          <p:nvPicPr>
            <p:cNvPr id="37922" name="Picture 12" descr="Picture1"/>
            <p:cNvPicPr>
              <a:picLocks noChangeAspect="1" noChangeArrowheads="1"/>
            </p:cNvPicPr>
            <p:nvPr/>
          </p:nvPicPr>
          <p:blipFill>
            <a:blip r:embed="rId2"/>
            <a:srcRect/>
            <a:stretch>
              <a:fillRect/>
            </a:stretch>
          </p:blipFill>
          <p:spPr bwMode="auto">
            <a:xfrm>
              <a:off x="576" y="2924"/>
              <a:ext cx="1056" cy="292"/>
            </a:xfrm>
            <a:prstGeom prst="rect">
              <a:avLst/>
            </a:prstGeom>
            <a:noFill/>
            <a:ln w="9525">
              <a:noFill/>
              <a:miter lim="800000"/>
              <a:headEnd/>
              <a:tailEnd/>
            </a:ln>
          </p:spPr>
        </p:pic>
        <p:sp>
          <p:nvSpPr>
            <p:cNvPr id="37923" name="Oval 13"/>
            <p:cNvSpPr>
              <a:spLocks noChangeArrowheads="1"/>
            </p:cNvSpPr>
            <p:nvPr/>
          </p:nvSpPr>
          <p:spPr bwMode="gray">
            <a:xfrm>
              <a:off x="714" y="2188"/>
              <a:ext cx="860" cy="860"/>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en-US"/>
            </a:p>
          </p:txBody>
        </p:sp>
        <p:sp>
          <p:nvSpPr>
            <p:cNvPr id="37924" name="Oval 14"/>
            <p:cNvSpPr>
              <a:spLocks noChangeArrowheads="1"/>
            </p:cNvSpPr>
            <p:nvPr/>
          </p:nvSpPr>
          <p:spPr bwMode="gray">
            <a:xfrm>
              <a:off x="725" y="2193"/>
              <a:ext cx="839" cy="838"/>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en-US"/>
            </a:p>
          </p:txBody>
        </p:sp>
        <p:sp>
          <p:nvSpPr>
            <p:cNvPr id="37925" name="Oval 15"/>
            <p:cNvSpPr>
              <a:spLocks noChangeArrowheads="1"/>
            </p:cNvSpPr>
            <p:nvPr/>
          </p:nvSpPr>
          <p:spPr bwMode="gray">
            <a:xfrm>
              <a:off x="734" y="2201"/>
              <a:ext cx="798" cy="784"/>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en-US"/>
            </a:p>
          </p:txBody>
        </p:sp>
        <p:sp>
          <p:nvSpPr>
            <p:cNvPr id="37926" name="Oval 16"/>
            <p:cNvSpPr>
              <a:spLocks noChangeArrowheads="1"/>
            </p:cNvSpPr>
            <p:nvPr/>
          </p:nvSpPr>
          <p:spPr bwMode="gray">
            <a:xfrm>
              <a:off x="780" y="2223"/>
              <a:ext cx="710" cy="63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en-US"/>
            </a:p>
          </p:txBody>
        </p:sp>
      </p:grpSp>
      <p:grpSp>
        <p:nvGrpSpPr>
          <p:cNvPr id="37894" name="Group 17"/>
          <p:cNvGrpSpPr>
            <a:grpSpLocks/>
          </p:cNvGrpSpPr>
          <p:nvPr/>
        </p:nvGrpSpPr>
        <p:grpSpPr bwMode="auto">
          <a:xfrm>
            <a:off x="1138238" y="2636838"/>
            <a:ext cx="1371600" cy="1204912"/>
            <a:chOff x="432" y="1326"/>
            <a:chExt cx="864" cy="759"/>
          </a:xfrm>
        </p:grpSpPr>
        <p:pic>
          <p:nvPicPr>
            <p:cNvPr id="37917" name="Picture 18" descr="Picture1"/>
            <p:cNvPicPr>
              <a:picLocks noChangeAspect="1" noChangeArrowheads="1"/>
            </p:cNvPicPr>
            <p:nvPr/>
          </p:nvPicPr>
          <p:blipFill>
            <a:blip r:embed="rId2"/>
            <a:srcRect/>
            <a:stretch>
              <a:fillRect/>
            </a:stretch>
          </p:blipFill>
          <p:spPr bwMode="auto">
            <a:xfrm>
              <a:off x="432" y="1847"/>
              <a:ext cx="864" cy="238"/>
            </a:xfrm>
            <a:prstGeom prst="rect">
              <a:avLst/>
            </a:prstGeom>
            <a:noFill/>
            <a:ln w="9525">
              <a:noFill/>
              <a:miter lim="800000"/>
              <a:headEnd/>
              <a:tailEnd/>
            </a:ln>
          </p:spPr>
        </p:pic>
        <p:sp>
          <p:nvSpPr>
            <p:cNvPr id="37918" name="Oval 19"/>
            <p:cNvSpPr>
              <a:spLocks noChangeArrowheads="1"/>
            </p:cNvSpPr>
            <p:nvPr/>
          </p:nvSpPr>
          <p:spPr bwMode="gray">
            <a:xfrm>
              <a:off x="560" y="1326"/>
              <a:ext cx="645" cy="645"/>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en-US"/>
            </a:p>
          </p:txBody>
        </p:sp>
        <p:sp>
          <p:nvSpPr>
            <p:cNvPr id="37919" name="Oval 20"/>
            <p:cNvSpPr>
              <a:spLocks noChangeArrowheads="1"/>
            </p:cNvSpPr>
            <p:nvPr/>
          </p:nvSpPr>
          <p:spPr bwMode="gray">
            <a:xfrm>
              <a:off x="568" y="1329"/>
              <a:ext cx="630" cy="630"/>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en-US"/>
            </a:p>
          </p:txBody>
        </p:sp>
        <p:sp>
          <p:nvSpPr>
            <p:cNvPr id="37920" name="Oval 21"/>
            <p:cNvSpPr>
              <a:spLocks noChangeArrowheads="1"/>
            </p:cNvSpPr>
            <p:nvPr/>
          </p:nvSpPr>
          <p:spPr bwMode="gray">
            <a:xfrm>
              <a:off x="575" y="1336"/>
              <a:ext cx="599" cy="588"/>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en-US"/>
            </a:p>
          </p:txBody>
        </p:sp>
        <p:sp>
          <p:nvSpPr>
            <p:cNvPr id="37921" name="Oval 22"/>
            <p:cNvSpPr>
              <a:spLocks noChangeArrowheads="1"/>
            </p:cNvSpPr>
            <p:nvPr/>
          </p:nvSpPr>
          <p:spPr bwMode="gray">
            <a:xfrm>
              <a:off x="609" y="1352"/>
              <a:ext cx="534" cy="477"/>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en-US"/>
            </a:p>
          </p:txBody>
        </p:sp>
      </p:grpSp>
      <p:grpSp>
        <p:nvGrpSpPr>
          <p:cNvPr id="37895" name="Group 23"/>
          <p:cNvGrpSpPr>
            <a:grpSpLocks/>
          </p:cNvGrpSpPr>
          <p:nvPr/>
        </p:nvGrpSpPr>
        <p:grpSpPr bwMode="auto">
          <a:xfrm>
            <a:off x="2738438" y="2055813"/>
            <a:ext cx="1066800" cy="828675"/>
            <a:chOff x="1440" y="960"/>
            <a:chExt cx="672" cy="522"/>
          </a:xfrm>
        </p:grpSpPr>
        <p:pic>
          <p:nvPicPr>
            <p:cNvPr id="37912" name="Picture 24" descr="Picture1"/>
            <p:cNvPicPr>
              <a:picLocks noChangeAspect="1" noChangeArrowheads="1"/>
            </p:cNvPicPr>
            <p:nvPr/>
          </p:nvPicPr>
          <p:blipFill>
            <a:blip r:embed="rId2"/>
            <a:srcRect/>
            <a:stretch>
              <a:fillRect/>
            </a:stretch>
          </p:blipFill>
          <p:spPr bwMode="auto">
            <a:xfrm>
              <a:off x="1440" y="1296"/>
              <a:ext cx="672" cy="186"/>
            </a:xfrm>
            <a:prstGeom prst="rect">
              <a:avLst/>
            </a:prstGeom>
            <a:noFill/>
            <a:ln w="9525">
              <a:noFill/>
              <a:miter lim="800000"/>
              <a:headEnd/>
              <a:tailEnd/>
            </a:ln>
          </p:spPr>
        </p:pic>
        <p:sp>
          <p:nvSpPr>
            <p:cNvPr id="37913" name="Oval 25"/>
            <p:cNvSpPr>
              <a:spLocks noChangeArrowheads="1"/>
            </p:cNvSpPr>
            <p:nvPr/>
          </p:nvSpPr>
          <p:spPr bwMode="gray">
            <a:xfrm>
              <a:off x="1565" y="960"/>
              <a:ext cx="430" cy="430"/>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en-US"/>
            </a:p>
          </p:txBody>
        </p:sp>
        <p:sp>
          <p:nvSpPr>
            <p:cNvPr id="37914" name="Oval 26"/>
            <p:cNvSpPr>
              <a:spLocks noChangeArrowheads="1"/>
            </p:cNvSpPr>
            <p:nvPr/>
          </p:nvSpPr>
          <p:spPr bwMode="gray">
            <a:xfrm>
              <a:off x="1571" y="962"/>
              <a:ext cx="419" cy="420"/>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en-US"/>
            </a:p>
          </p:txBody>
        </p:sp>
        <p:sp>
          <p:nvSpPr>
            <p:cNvPr id="37915" name="Oval 27"/>
            <p:cNvSpPr>
              <a:spLocks noChangeArrowheads="1"/>
            </p:cNvSpPr>
            <p:nvPr/>
          </p:nvSpPr>
          <p:spPr bwMode="gray">
            <a:xfrm>
              <a:off x="1575" y="966"/>
              <a:ext cx="399" cy="392"/>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en-US"/>
            </a:p>
          </p:txBody>
        </p:sp>
        <p:sp>
          <p:nvSpPr>
            <p:cNvPr id="37916" name="Oval 28"/>
            <p:cNvSpPr>
              <a:spLocks noChangeArrowheads="1"/>
            </p:cNvSpPr>
            <p:nvPr/>
          </p:nvSpPr>
          <p:spPr bwMode="gray">
            <a:xfrm>
              <a:off x="1598" y="978"/>
              <a:ext cx="355" cy="317"/>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en-US"/>
            </a:p>
          </p:txBody>
        </p:sp>
      </p:grpSp>
      <p:sp>
        <p:nvSpPr>
          <p:cNvPr id="37896" name="Text Box 29"/>
          <p:cNvSpPr txBox="1">
            <a:spLocks noChangeArrowheads="1"/>
          </p:cNvSpPr>
          <p:nvPr/>
        </p:nvSpPr>
        <p:spPr bwMode="auto">
          <a:xfrm>
            <a:off x="2882900" y="2274888"/>
            <a:ext cx="793750" cy="304800"/>
          </a:xfrm>
          <a:prstGeom prst="rect">
            <a:avLst/>
          </a:prstGeom>
          <a:noFill/>
          <a:ln w="9525" algn="ctr">
            <a:noFill/>
            <a:miter lim="800000"/>
            <a:headEnd/>
            <a:tailEnd/>
          </a:ln>
        </p:spPr>
        <p:txBody>
          <a:bodyPr wrap="none">
            <a:spAutoFit/>
          </a:bodyPr>
          <a:lstStyle/>
          <a:p>
            <a:pPr algn="ctr" eaLnBrk="0" hangingPunct="0"/>
            <a:r>
              <a:rPr lang="en-US" altLang="zh-CN" sz="1400" b="1">
                <a:solidFill>
                  <a:srgbClr val="000000"/>
                </a:solidFill>
                <a:latin typeface="Verdana" pitchFamily="34" charset="0"/>
              </a:rPr>
              <a:t>17</a:t>
            </a:r>
            <a:r>
              <a:rPr lang="zh-CN" altLang="en-US" sz="1400" b="1">
                <a:solidFill>
                  <a:srgbClr val="000000"/>
                </a:solidFill>
                <a:latin typeface="Verdana" pitchFamily="34" charset="0"/>
              </a:rPr>
              <a:t>世纪</a:t>
            </a:r>
          </a:p>
        </p:txBody>
      </p:sp>
      <p:sp>
        <p:nvSpPr>
          <p:cNvPr id="37897" name="Text Box 30"/>
          <p:cNvSpPr txBox="1">
            <a:spLocks noChangeArrowheads="1"/>
          </p:cNvSpPr>
          <p:nvPr/>
        </p:nvSpPr>
        <p:spPr bwMode="auto">
          <a:xfrm>
            <a:off x="1379538" y="2981325"/>
            <a:ext cx="968375" cy="366713"/>
          </a:xfrm>
          <a:prstGeom prst="rect">
            <a:avLst/>
          </a:prstGeom>
          <a:noFill/>
          <a:ln w="9525" algn="ctr">
            <a:noFill/>
            <a:miter lim="800000"/>
            <a:headEnd/>
            <a:tailEnd/>
          </a:ln>
        </p:spPr>
        <p:txBody>
          <a:bodyPr wrap="none">
            <a:spAutoFit/>
          </a:bodyPr>
          <a:lstStyle/>
          <a:p>
            <a:pPr algn="ctr" eaLnBrk="0" hangingPunct="0"/>
            <a:r>
              <a:rPr lang="en-US" altLang="zh-CN" b="1">
                <a:solidFill>
                  <a:srgbClr val="000000"/>
                </a:solidFill>
                <a:latin typeface="Verdana" pitchFamily="34" charset="0"/>
              </a:rPr>
              <a:t>19</a:t>
            </a:r>
            <a:r>
              <a:rPr lang="zh-CN" altLang="en-US" b="1">
                <a:solidFill>
                  <a:srgbClr val="000000"/>
                </a:solidFill>
                <a:latin typeface="Verdana" pitchFamily="34" charset="0"/>
              </a:rPr>
              <a:t>世纪</a:t>
            </a:r>
          </a:p>
        </p:txBody>
      </p:sp>
      <p:sp>
        <p:nvSpPr>
          <p:cNvPr id="37898" name="Text Box 31"/>
          <p:cNvSpPr txBox="1">
            <a:spLocks noChangeArrowheads="1"/>
          </p:cNvSpPr>
          <p:nvPr/>
        </p:nvSpPr>
        <p:spPr bwMode="auto">
          <a:xfrm>
            <a:off x="1639888" y="4476750"/>
            <a:ext cx="1231900" cy="457200"/>
          </a:xfrm>
          <a:prstGeom prst="rect">
            <a:avLst/>
          </a:prstGeom>
          <a:noFill/>
          <a:ln w="9525" algn="ctr">
            <a:noFill/>
            <a:miter lim="800000"/>
            <a:headEnd/>
            <a:tailEnd/>
          </a:ln>
        </p:spPr>
        <p:txBody>
          <a:bodyPr wrap="none">
            <a:spAutoFit/>
          </a:bodyPr>
          <a:lstStyle/>
          <a:p>
            <a:pPr algn="ctr" eaLnBrk="0" hangingPunct="0"/>
            <a:r>
              <a:rPr lang="en-US" altLang="zh-CN" sz="2400" b="1">
                <a:solidFill>
                  <a:srgbClr val="000000"/>
                </a:solidFill>
                <a:latin typeface="Verdana" pitchFamily="34" charset="0"/>
              </a:rPr>
              <a:t>20</a:t>
            </a:r>
            <a:r>
              <a:rPr lang="zh-CN" altLang="en-US" sz="2400" b="1">
                <a:solidFill>
                  <a:srgbClr val="000000"/>
                </a:solidFill>
                <a:latin typeface="Verdana" pitchFamily="34" charset="0"/>
              </a:rPr>
              <a:t>世纪</a:t>
            </a:r>
          </a:p>
        </p:txBody>
      </p:sp>
      <p:sp>
        <p:nvSpPr>
          <p:cNvPr id="37899" name="Text Box 32"/>
          <p:cNvSpPr txBox="1">
            <a:spLocks noChangeArrowheads="1"/>
          </p:cNvSpPr>
          <p:nvPr/>
        </p:nvSpPr>
        <p:spPr bwMode="auto">
          <a:xfrm>
            <a:off x="3840163" y="4975225"/>
            <a:ext cx="895350" cy="519113"/>
          </a:xfrm>
          <a:prstGeom prst="rect">
            <a:avLst/>
          </a:prstGeom>
          <a:noFill/>
          <a:ln w="9525" algn="ctr">
            <a:noFill/>
            <a:miter lim="800000"/>
            <a:headEnd/>
            <a:tailEnd/>
          </a:ln>
        </p:spPr>
        <p:txBody>
          <a:bodyPr wrap="none">
            <a:spAutoFit/>
          </a:bodyPr>
          <a:lstStyle/>
          <a:p>
            <a:pPr algn="ctr" eaLnBrk="0" hangingPunct="0"/>
            <a:r>
              <a:rPr lang="zh-CN" altLang="en-US" sz="2800" b="1">
                <a:solidFill>
                  <a:srgbClr val="000000"/>
                </a:solidFill>
                <a:latin typeface="Verdana" pitchFamily="34" charset="0"/>
              </a:rPr>
              <a:t>现代</a:t>
            </a:r>
          </a:p>
        </p:txBody>
      </p:sp>
      <p:grpSp>
        <p:nvGrpSpPr>
          <p:cNvPr id="6" name="Group 33"/>
          <p:cNvGrpSpPr>
            <a:grpSpLocks/>
          </p:cNvGrpSpPr>
          <p:nvPr/>
        </p:nvGrpSpPr>
        <p:grpSpPr bwMode="auto">
          <a:xfrm>
            <a:off x="4140200" y="1665288"/>
            <a:ext cx="4824413" cy="925512"/>
            <a:chOff x="2112" y="714"/>
            <a:chExt cx="1080" cy="583"/>
          </a:xfrm>
        </p:grpSpPr>
        <p:sp>
          <p:nvSpPr>
            <p:cNvPr id="37910" name="AutoShape 34"/>
            <p:cNvSpPr>
              <a:spLocks noChangeArrowheads="1"/>
            </p:cNvSpPr>
            <p:nvPr/>
          </p:nvSpPr>
          <p:spPr bwMode="auto">
            <a:xfrm>
              <a:off x="2112" y="714"/>
              <a:ext cx="1080" cy="583"/>
            </a:xfrm>
            <a:prstGeom prst="roundRect">
              <a:avLst>
                <a:gd name="adj" fmla="val 16667"/>
              </a:avLst>
            </a:prstGeom>
            <a:gradFill rotWithShape="0">
              <a:gsLst>
                <a:gs pos="0">
                  <a:srgbClr val="FFFF00"/>
                </a:gs>
                <a:gs pos="100000">
                  <a:srgbClr val="767600"/>
                </a:gs>
              </a:gsLst>
              <a:lin ang="2700000" scaled="1"/>
            </a:gradFill>
            <a:ln w="9525">
              <a:noFill/>
              <a:round/>
              <a:headEnd/>
              <a:tailEnd/>
            </a:ln>
          </p:spPr>
          <p:txBody>
            <a:bodyPr wrap="none" anchor="ctr"/>
            <a:lstStyle/>
            <a:p>
              <a:endParaRPr lang="zh-CN" altLang="en-US"/>
            </a:p>
          </p:txBody>
        </p:sp>
        <p:sp>
          <p:nvSpPr>
            <p:cNvPr id="37911" name="Text Box 35"/>
            <p:cNvSpPr txBox="1">
              <a:spLocks noChangeArrowheads="1"/>
            </p:cNvSpPr>
            <p:nvPr/>
          </p:nvSpPr>
          <p:spPr bwMode="gray">
            <a:xfrm>
              <a:off x="2211" y="771"/>
              <a:ext cx="868" cy="404"/>
            </a:xfrm>
            <a:prstGeom prst="rect">
              <a:avLst/>
            </a:prstGeom>
            <a:noFill/>
            <a:ln w="9525">
              <a:noFill/>
              <a:miter lim="800000"/>
              <a:headEnd/>
              <a:tailEnd/>
            </a:ln>
          </p:spPr>
          <p:txBody>
            <a:bodyPr>
              <a:spAutoFit/>
            </a:bodyPr>
            <a:lstStyle/>
            <a:p>
              <a:pPr latinLnBrk="1"/>
              <a:r>
                <a:rPr kumimoji="1" lang="en-US" altLang="zh-CN" b="1">
                  <a:latin typeface="Verdana" pitchFamily="34" charset="0"/>
                </a:rPr>
                <a:t>Pascal</a:t>
              </a:r>
              <a:r>
                <a:rPr kumimoji="1" lang="zh-CN" altLang="en-US" b="1">
                  <a:latin typeface="Verdana" pitchFamily="34" charset="0"/>
                </a:rPr>
                <a:t>（机械加法器）</a:t>
              </a:r>
              <a:r>
                <a:rPr kumimoji="1" lang="en-US" altLang="zh-CN" b="1">
                  <a:latin typeface="Verdana" pitchFamily="34" charset="0"/>
                </a:rPr>
                <a:t>1642</a:t>
              </a:r>
            </a:p>
            <a:p>
              <a:pPr latinLnBrk="1"/>
              <a:r>
                <a:rPr kumimoji="1" lang="en-US" altLang="zh-CN" b="1">
                  <a:latin typeface="Verdana" pitchFamily="34" charset="0"/>
                </a:rPr>
                <a:t>Gottfried</a:t>
              </a:r>
              <a:r>
                <a:rPr kumimoji="1" lang="zh-CN" altLang="en-US" b="1">
                  <a:latin typeface="Verdana" pitchFamily="34" charset="0"/>
                </a:rPr>
                <a:t>（乘法、除法器）</a:t>
              </a:r>
              <a:r>
                <a:rPr kumimoji="1" lang="en-US" altLang="zh-CN" b="1">
                  <a:latin typeface="Verdana" pitchFamily="34" charset="0"/>
                </a:rPr>
                <a:t>1671</a:t>
              </a:r>
            </a:p>
          </p:txBody>
        </p:sp>
      </p:grpSp>
      <p:grpSp>
        <p:nvGrpSpPr>
          <p:cNvPr id="7" name="Group 36"/>
          <p:cNvGrpSpPr>
            <a:grpSpLocks/>
          </p:cNvGrpSpPr>
          <p:nvPr/>
        </p:nvGrpSpPr>
        <p:grpSpPr bwMode="auto">
          <a:xfrm>
            <a:off x="2320925" y="2733675"/>
            <a:ext cx="4987925" cy="1136650"/>
            <a:chOff x="1177" y="1310"/>
            <a:chExt cx="1722" cy="716"/>
          </a:xfrm>
        </p:grpSpPr>
        <p:sp>
          <p:nvSpPr>
            <p:cNvPr id="37908" name="AutoShape 37"/>
            <p:cNvSpPr>
              <a:spLocks noChangeArrowheads="1"/>
            </p:cNvSpPr>
            <p:nvPr/>
          </p:nvSpPr>
          <p:spPr bwMode="auto">
            <a:xfrm>
              <a:off x="1177" y="1310"/>
              <a:ext cx="1722" cy="716"/>
            </a:xfrm>
            <a:prstGeom prst="roundRect">
              <a:avLst>
                <a:gd name="adj" fmla="val 16667"/>
              </a:avLst>
            </a:prstGeom>
            <a:gradFill rotWithShape="0">
              <a:gsLst>
                <a:gs pos="0">
                  <a:srgbClr val="FFFF00"/>
                </a:gs>
                <a:gs pos="100000">
                  <a:srgbClr val="767600"/>
                </a:gs>
              </a:gsLst>
              <a:lin ang="2700000" scaled="1"/>
            </a:gradFill>
            <a:ln w="9525">
              <a:noFill/>
              <a:round/>
              <a:headEnd/>
              <a:tailEnd/>
            </a:ln>
          </p:spPr>
          <p:txBody>
            <a:bodyPr wrap="none" anchor="ctr"/>
            <a:lstStyle/>
            <a:p>
              <a:endParaRPr lang="zh-CN" altLang="en-US"/>
            </a:p>
          </p:txBody>
        </p:sp>
        <p:sp>
          <p:nvSpPr>
            <p:cNvPr id="37909" name="Text Box 38"/>
            <p:cNvSpPr txBox="1">
              <a:spLocks noChangeArrowheads="1"/>
            </p:cNvSpPr>
            <p:nvPr/>
          </p:nvSpPr>
          <p:spPr bwMode="gray">
            <a:xfrm>
              <a:off x="1293" y="1385"/>
              <a:ext cx="1493" cy="577"/>
            </a:xfrm>
            <a:prstGeom prst="rect">
              <a:avLst/>
            </a:prstGeom>
            <a:noFill/>
            <a:ln w="9525">
              <a:noFill/>
              <a:miter lim="800000"/>
              <a:headEnd/>
              <a:tailEnd/>
            </a:ln>
          </p:spPr>
          <p:txBody>
            <a:bodyPr>
              <a:spAutoFit/>
            </a:bodyPr>
            <a:lstStyle/>
            <a:p>
              <a:pPr latinLnBrk="1"/>
              <a:r>
                <a:rPr kumimoji="1" lang="en-US" altLang="zh-CN" b="1">
                  <a:latin typeface="Verdana" pitchFamily="34" charset="0"/>
                </a:rPr>
                <a:t>Jacquard</a:t>
              </a:r>
              <a:r>
                <a:rPr kumimoji="1" lang="zh-CN" altLang="en-US" b="1">
                  <a:latin typeface="Verdana" pitchFamily="34" charset="0"/>
                </a:rPr>
                <a:t>（织布机）</a:t>
              </a:r>
            </a:p>
            <a:p>
              <a:pPr latinLnBrk="1"/>
              <a:r>
                <a:rPr kumimoji="1" lang="en-US" altLang="zh-CN" b="1">
                  <a:latin typeface="Verdana" pitchFamily="34" charset="0"/>
                </a:rPr>
                <a:t>Charles Babbage</a:t>
              </a:r>
              <a:r>
                <a:rPr kumimoji="1" lang="zh-CN" altLang="en-US" b="1">
                  <a:latin typeface="Verdana" pitchFamily="34" charset="0"/>
                </a:rPr>
                <a:t>（自动计算器）</a:t>
              </a:r>
            </a:p>
            <a:p>
              <a:pPr latinLnBrk="1"/>
              <a:r>
                <a:rPr kumimoji="1" lang="en-US" altLang="zh-CN" b="1">
                  <a:latin typeface="Verdana" pitchFamily="34" charset="0"/>
                </a:rPr>
                <a:t>George Boole </a:t>
              </a:r>
              <a:r>
                <a:rPr kumimoji="1" lang="zh-CN" altLang="en-US" b="1">
                  <a:latin typeface="Verdana" pitchFamily="34" charset="0"/>
                </a:rPr>
                <a:t>（布尔代数）</a:t>
              </a:r>
              <a:endParaRPr kumimoji="1" lang="en-US" altLang="ko-KR" b="1">
                <a:latin typeface="Verdana" pitchFamily="34" charset="0"/>
              </a:endParaRPr>
            </a:p>
          </p:txBody>
        </p:sp>
      </p:grpSp>
      <p:grpSp>
        <p:nvGrpSpPr>
          <p:cNvPr id="8" name="Group 39"/>
          <p:cNvGrpSpPr>
            <a:grpSpLocks/>
          </p:cNvGrpSpPr>
          <p:nvPr/>
        </p:nvGrpSpPr>
        <p:grpSpPr bwMode="auto">
          <a:xfrm>
            <a:off x="755650" y="5451475"/>
            <a:ext cx="2062163" cy="1100138"/>
            <a:chOff x="191" y="3099"/>
            <a:chExt cx="1299" cy="693"/>
          </a:xfrm>
        </p:grpSpPr>
        <p:sp>
          <p:nvSpPr>
            <p:cNvPr id="37906" name="AutoShape 40"/>
            <p:cNvSpPr>
              <a:spLocks noChangeArrowheads="1"/>
            </p:cNvSpPr>
            <p:nvPr/>
          </p:nvSpPr>
          <p:spPr bwMode="auto">
            <a:xfrm>
              <a:off x="191" y="3099"/>
              <a:ext cx="1299" cy="693"/>
            </a:xfrm>
            <a:prstGeom prst="roundRect">
              <a:avLst>
                <a:gd name="adj" fmla="val 16667"/>
              </a:avLst>
            </a:prstGeom>
            <a:gradFill rotWithShape="1">
              <a:gsLst>
                <a:gs pos="0">
                  <a:srgbClr val="FFFF00"/>
                </a:gs>
                <a:gs pos="100000">
                  <a:srgbClr val="767600"/>
                </a:gs>
              </a:gsLst>
              <a:lin ang="2700000" scaled="1"/>
            </a:gradFill>
            <a:ln w="9525">
              <a:noFill/>
              <a:round/>
              <a:headEnd/>
              <a:tailEnd/>
            </a:ln>
          </p:spPr>
          <p:txBody>
            <a:bodyPr wrap="none" anchor="ctr"/>
            <a:lstStyle/>
            <a:p>
              <a:pPr algn="ctr"/>
              <a:endParaRPr lang="zh-CN" altLang="zh-CN"/>
            </a:p>
          </p:txBody>
        </p:sp>
        <p:sp>
          <p:nvSpPr>
            <p:cNvPr id="37907" name="Text Box 41"/>
            <p:cNvSpPr txBox="1">
              <a:spLocks noChangeArrowheads="1"/>
            </p:cNvSpPr>
            <p:nvPr/>
          </p:nvSpPr>
          <p:spPr bwMode="gray">
            <a:xfrm>
              <a:off x="310" y="3256"/>
              <a:ext cx="1130" cy="404"/>
            </a:xfrm>
            <a:prstGeom prst="rect">
              <a:avLst/>
            </a:prstGeom>
            <a:noFill/>
            <a:ln w="9525">
              <a:noFill/>
              <a:miter lim="800000"/>
              <a:headEnd/>
              <a:tailEnd/>
            </a:ln>
          </p:spPr>
          <p:txBody>
            <a:bodyPr>
              <a:spAutoFit/>
            </a:bodyPr>
            <a:lstStyle/>
            <a:p>
              <a:pPr latinLnBrk="1"/>
              <a:r>
                <a:rPr kumimoji="1" lang="en-US" altLang="zh-CN" b="1">
                  <a:latin typeface="Verdana" pitchFamily="34" charset="0"/>
                </a:rPr>
                <a:t>Intel</a:t>
              </a:r>
              <a:r>
                <a:rPr kumimoji="1" lang="zh-CN" altLang="en-US" b="1">
                  <a:latin typeface="Verdana" pitchFamily="34" charset="0"/>
                </a:rPr>
                <a:t>：第一个微处理器</a:t>
              </a:r>
              <a:endParaRPr kumimoji="1" lang="ko-KR" altLang="en-US" b="1">
                <a:latin typeface="Verdana" pitchFamily="34" charset="0"/>
              </a:endParaRPr>
            </a:p>
          </p:txBody>
        </p:sp>
      </p:grpSp>
      <p:grpSp>
        <p:nvGrpSpPr>
          <p:cNvPr id="9" name="Group 42"/>
          <p:cNvGrpSpPr>
            <a:grpSpLocks/>
          </p:cNvGrpSpPr>
          <p:nvPr/>
        </p:nvGrpSpPr>
        <p:grpSpPr bwMode="auto">
          <a:xfrm>
            <a:off x="5026025" y="4221163"/>
            <a:ext cx="2400300" cy="1042987"/>
            <a:chOff x="2899" y="2142"/>
            <a:chExt cx="1512" cy="657"/>
          </a:xfrm>
        </p:grpSpPr>
        <p:sp>
          <p:nvSpPr>
            <p:cNvPr id="37904" name="AutoShape 43"/>
            <p:cNvSpPr>
              <a:spLocks noChangeArrowheads="1"/>
            </p:cNvSpPr>
            <p:nvPr/>
          </p:nvSpPr>
          <p:spPr bwMode="auto">
            <a:xfrm>
              <a:off x="2899" y="2142"/>
              <a:ext cx="1512" cy="657"/>
            </a:xfrm>
            <a:prstGeom prst="roundRect">
              <a:avLst>
                <a:gd name="adj" fmla="val 16667"/>
              </a:avLst>
            </a:prstGeom>
            <a:gradFill rotWithShape="0">
              <a:gsLst>
                <a:gs pos="0">
                  <a:srgbClr val="FFFF00"/>
                </a:gs>
                <a:gs pos="100000">
                  <a:srgbClr val="767600"/>
                </a:gs>
              </a:gsLst>
              <a:lin ang="2700000" scaled="1"/>
            </a:gradFill>
            <a:ln w="9525">
              <a:noFill/>
              <a:round/>
              <a:headEnd/>
              <a:tailEnd/>
            </a:ln>
          </p:spPr>
          <p:txBody>
            <a:bodyPr wrap="none" anchor="ctr"/>
            <a:lstStyle/>
            <a:p>
              <a:pPr algn="ctr"/>
              <a:endParaRPr lang="zh-CN" altLang="zh-CN"/>
            </a:p>
          </p:txBody>
        </p:sp>
        <p:sp>
          <p:nvSpPr>
            <p:cNvPr id="37905" name="Text Box 44"/>
            <p:cNvSpPr txBox="1">
              <a:spLocks noChangeArrowheads="1"/>
            </p:cNvSpPr>
            <p:nvPr/>
          </p:nvSpPr>
          <p:spPr bwMode="gray">
            <a:xfrm>
              <a:off x="3018" y="2259"/>
              <a:ext cx="1254" cy="404"/>
            </a:xfrm>
            <a:prstGeom prst="rect">
              <a:avLst/>
            </a:prstGeom>
            <a:noFill/>
            <a:ln w="9525">
              <a:noFill/>
              <a:miter lim="800000"/>
              <a:headEnd/>
              <a:tailEnd/>
            </a:ln>
          </p:spPr>
          <p:txBody>
            <a:bodyPr>
              <a:spAutoFit/>
            </a:bodyPr>
            <a:lstStyle/>
            <a:p>
              <a:pPr latinLnBrk="1"/>
              <a:r>
                <a:rPr kumimoji="1" lang="zh-CN" altLang="en-US" b="1">
                  <a:latin typeface="Verdana" pitchFamily="34" charset="0"/>
                </a:rPr>
                <a:t>生产、通信、娱乐、科技、生活</a:t>
              </a:r>
            </a:p>
          </p:txBody>
        </p:sp>
      </p:grpSp>
    </p:spTree>
  </p:cSld>
  <p:clrMapOvr>
    <a:masterClrMapping/>
  </p:clrMapOvr>
  <p:transition>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pPr eaLnBrk="1" hangingPunct="1"/>
            <a:r>
              <a:rPr lang="zh-CN" altLang="en-US" smtClean="0">
                <a:latin typeface="Times New Roman" pitchFamily="18" charset="0"/>
              </a:rPr>
              <a:t>本章小结</a:t>
            </a:r>
          </a:p>
        </p:txBody>
      </p:sp>
      <p:sp>
        <p:nvSpPr>
          <p:cNvPr id="115715" name="Rectangle 3"/>
          <p:cNvSpPr>
            <a:spLocks noGrp="1" noChangeArrowheads="1"/>
          </p:cNvSpPr>
          <p:nvPr>
            <p:ph type="body" idx="1"/>
          </p:nvPr>
        </p:nvSpPr>
        <p:spPr>
          <a:xfrm>
            <a:off x="1692275" y="1628775"/>
            <a:ext cx="5341938" cy="4314825"/>
          </a:xfrm>
        </p:spPr>
        <p:txBody>
          <a:bodyPr/>
          <a:lstStyle/>
          <a:p>
            <a:pPr eaLnBrk="1" hangingPunct="1"/>
            <a:r>
              <a:rPr lang="zh-CN" altLang="en-US" smtClean="0">
                <a:latin typeface="Times New Roman" pitchFamily="18" charset="0"/>
              </a:rPr>
              <a:t>数字概念</a:t>
            </a:r>
            <a:endParaRPr lang="en-US" altLang="zh-CN" smtClean="0">
              <a:latin typeface="Times New Roman" pitchFamily="18" charset="0"/>
            </a:endParaRPr>
          </a:p>
          <a:p>
            <a:pPr eaLnBrk="1" hangingPunct="1"/>
            <a:endParaRPr lang="zh-CN" altLang="en-US" smtClean="0">
              <a:latin typeface="Times New Roman" pitchFamily="18" charset="0"/>
            </a:endParaRPr>
          </a:p>
          <a:p>
            <a:pPr eaLnBrk="1" hangingPunct="1"/>
            <a:r>
              <a:rPr lang="zh-CN" altLang="en-US" smtClean="0">
                <a:latin typeface="Times New Roman" pitchFamily="18" charset="0"/>
              </a:rPr>
              <a:t>数制系统</a:t>
            </a:r>
            <a:endParaRPr lang="en-US" altLang="zh-CN" smtClean="0">
              <a:latin typeface="Times New Roman" pitchFamily="18" charset="0"/>
            </a:endParaRPr>
          </a:p>
          <a:p>
            <a:pPr eaLnBrk="1" hangingPunct="1"/>
            <a:endParaRPr lang="zh-CN" altLang="en-US" smtClean="0">
              <a:latin typeface="Times New Roman" pitchFamily="18" charset="0"/>
            </a:endParaRPr>
          </a:p>
          <a:p>
            <a:pPr eaLnBrk="1" hangingPunct="1"/>
            <a:r>
              <a:rPr lang="zh-CN" altLang="en-US" smtClean="0">
                <a:latin typeface="Times New Roman" pitchFamily="18" charset="0"/>
              </a:rPr>
              <a:t>数制系统的转换</a:t>
            </a:r>
            <a:endParaRPr lang="en-US" altLang="zh-CN" smtClean="0">
              <a:latin typeface="Times New Roman" pitchFamily="18" charset="0"/>
            </a:endParaRPr>
          </a:p>
          <a:p>
            <a:pPr eaLnBrk="1" hangingPunct="1"/>
            <a:endParaRPr lang="zh-CN" altLang="en-US" smtClean="0">
              <a:latin typeface="Times New Roman" pitchFamily="18" charset="0"/>
            </a:endParaRPr>
          </a:p>
          <a:p>
            <a:pPr eaLnBrk="1" hangingPunct="1"/>
            <a:r>
              <a:rPr lang="zh-CN" altLang="en-US" smtClean="0">
                <a:latin typeface="Times New Roman" pitchFamily="18" charset="0"/>
              </a:rPr>
              <a:t>二进制编码</a:t>
            </a:r>
          </a:p>
          <a:p>
            <a:pPr eaLnBrk="1" hangingPunct="1">
              <a:buFont typeface="Wingdings" pitchFamily="2" charset="2"/>
              <a:buNone/>
            </a:pPr>
            <a:endParaRPr lang="en-US" altLang="zh-CN" smtClean="0">
              <a:latin typeface="Times New Roman" pitchFamily="18" charset="0"/>
            </a:endParaRPr>
          </a:p>
        </p:txBody>
      </p:sp>
    </p:spTree>
  </p:cSld>
  <p:clrMapOvr>
    <a:masterClrMapping/>
  </p:clrMapOvr>
  <p:transition>
    <p:wedg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r>
              <a:rPr lang="zh-CN" altLang="en-US" smtClean="0">
                <a:latin typeface="Times New Roman" pitchFamily="18" charset="0"/>
              </a:rPr>
              <a:t>作业</a:t>
            </a:r>
          </a:p>
        </p:txBody>
      </p:sp>
      <p:sp>
        <p:nvSpPr>
          <p:cNvPr id="116739" name="Rectangle 5"/>
          <p:cNvSpPr>
            <a:spLocks noGrp="1" noChangeArrowheads="1"/>
          </p:cNvSpPr>
          <p:nvPr>
            <p:ph type="body" idx="1"/>
          </p:nvPr>
        </p:nvSpPr>
        <p:spPr>
          <a:xfrm>
            <a:off x="214282" y="1285860"/>
            <a:ext cx="8715436" cy="5429288"/>
          </a:xfrm>
          <a:noFill/>
        </p:spPr>
        <p:txBody>
          <a:bodyPr/>
          <a:lstStyle/>
          <a:p>
            <a:pPr>
              <a:lnSpc>
                <a:spcPct val="90000"/>
              </a:lnSpc>
            </a:pPr>
            <a:r>
              <a:rPr lang="en-US" altLang="zh-CN" sz="2400" dirty="0" smtClean="0"/>
              <a:t>1. </a:t>
            </a:r>
            <a:r>
              <a:rPr lang="zh-CN" altLang="en-US" sz="2400" dirty="0" smtClean="0"/>
              <a:t>将下列十进制数转换成二进制：</a:t>
            </a:r>
          </a:p>
          <a:p>
            <a:pPr lvl="1">
              <a:lnSpc>
                <a:spcPct val="90000"/>
              </a:lnSpc>
            </a:pPr>
            <a:r>
              <a:rPr lang="en-US" altLang="zh-CN" sz="2400" dirty="0" smtClean="0"/>
              <a:t>1)  12</a:t>
            </a:r>
            <a:r>
              <a:rPr lang="en-US" altLang="zh-CN" sz="2400" baseline="-25000" dirty="0" smtClean="0"/>
              <a:t>10</a:t>
            </a:r>
          </a:p>
          <a:p>
            <a:pPr lvl="1">
              <a:lnSpc>
                <a:spcPct val="90000"/>
              </a:lnSpc>
            </a:pPr>
            <a:r>
              <a:rPr lang="en-US" altLang="zh-CN" sz="2400" dirty="0" smtClean="0"/>
              <a:t>2)  34.25</a:t>
            </a:r>
            <a:r>
              <a:rPr lang="en-US" altLang="zh-CN" sz="2400" baseline="-25000" dirty="0" smtClean="0"/>
              <a:t>10</a:t>
            </a:r>
          </a:p>
          <a:p>
            <a:pPr lvl="1">
              <a:lnSpc>
                <a:spcPct val="90000"/>
              </a:lnSpc>
            </a:pPr>
            <a:r>
              <a:rPr lang="en-US" altLang="zh-CN" sz="2400" dirty="0" smtClean="0"/>
              <a:t>3)  1024.5</a:t>
            </a:r>
            <a:r>
              <a:rPr lang="en-US" altLang="zh-CN" sz="2400" baseline="-25000" dirty="0" smtClean="0"/>
              <a:t>10</a:t>
            </a:r>
          </a:p>
          <a:p>
            <a:pPr lvl="1">
              <a:lnSpc>
                <a:spcPct val="90000"/>
              </a:lnSpc>
            </a:pPr>
            <a:r>
              <a:rPr lang="en-US" altLang="zh-CN" sz="2400" dirty="0" smtClean="0"/>
              <a:t>4</a:t>
            </a:r>
            <a:r>
              <a:rPr lang="en-US" altLang="zh-CN" sz="2400" dirty="0" smtClean="0"/>
              <a:t>)  255.75</a:t>
            </a:r>
            <a:r>
              <a:rPr lang="en-US" altLang="zh-CN" sz="2400" baseline="-25000" dirty="0" smtClean="0"/>
              <a:t>10</a:t>
            </a:r>
          </a:p>
          <a:p>
            <a:r>
              <a:rPr lang="en-US" altLang="zh-CN" sz="2400" dirty="0" smtClean="0"/>
              <a:t>2. </a:t>
            </a:r>
            <a:r>
              <a:rPr lang="zh-CN" altLang="en-US" sz="2400" dirty="0" smtClean="0"/>
              <a:t>将下列十进制数转换成</a:t>
            </a:r>
            <a:r>
              <a:rPr lang="en-US" altLang="zh-CN" sz="2400" dirty="0" smtClean="0"/>
              <a:t>BCD</a:t>
            </a:r>
            <a:r>
              <a:rPr lang="zh-CN" altLang="en-US" sz="2400" dirty="0" smtClean="0"/>
              <a:t>码</a:t>
            </a:r>
          </a:p>
          <a:p>
            <a:pPr lvl="1"/>
            <a:r>
              <a:rPr lang="en-US" altLang="zh-CN" sz="2400" dirty="0" smtClean="0"/>
              <a:t>1)  325.6</a:t>
            </a:r>
            <a:r>
              <a:rPr lang="en-US" altLang="zh-CN" sz="2400" baseline="-25000" dirty="0" smtClean="0"/>
              <a:t>10</a:t>
            </a:r>
          </a:p>
          <a:p>
            <a:pPr lvl="1"/>
            <a:r>
              <a:rPr lang="en-US" altLang="zh-CN" sz="2400" dirty="0" smtClean="0"/>
              <a:t>2)  1985.67</a:t>
            </a:r>
            <a:r>
              <a:rPr lang="en-US" altLang="zh-CN" sz="2400" baseline="-25000" dirty="0" smtClean="0"/>
              <a:t>10</a:t>
            </a:r>
          </a:p>
          <a:p>
            <a:pPr lvl="1"/>
            <a:r>
              <a:rPr lang="en-US" altLang="zh-CN" sz="2400" dirty="0" smtClean="0"/>
              <a:t>3)  2954.13</a:t>
            </a:r>
            <a:r>
              <a:rPr lang="en-US" altLang="zh-CN" sz="2400" baseline="-25000" dirty="0" smtClean="0"/>
              <a:t>10</a:t>
            </a:r>
          </a:p>
          <a:p>
            <a:r>
              <a:rPr lang="en-US" altLang="zh-CN" sz="2400" dirty="0" smtClean="0"/>
              <a:t>3. </a:t>
            </a:r>
            <a:r>
              <a:rPr lang="zh-CN" altLang="en-US" sz="2400" dirty="0" smtClean="0"/>
              <a:t>写出下列十进制数的二进制的几种表示法：原码、反码以及补码</a:t>
            </a:r>
          </a:p>
          <a:p>
            <a:pPr lvl="1"/>
            <a:r>
              <a:rPr lang="en-US" altLang="zh-CN" sz="2400" dirty="0" smtClean="0"/>
              <a:t>1)  +12</a:t>
            </a:r>
            <a:r>
              <a:rPr lang="zh-CN" altLang="en-US" sz="2400" dirty="0" smtClean="0"/>
              <a:t>；      </a:t>
            </a:r>
            <a:r>
              <a:rPr lang="en-US" altLang="zh-CN" sz="2400" dirty="0" smtClean="0"/>
              <a:t>2)  -12</a:t>
            </a:r>
            <a:r>
              <a:rPr lang="zh-CN" altLang="en-US" sz="2400" dirty="0" smtClean="0"/>
              <a:t>；       </a:t>
            </a:r>
            <a:r>
              <a:rPr lang="en-US" altLang="zh-CN" sz="2400" dirty="0" smtClean="0"/>
              <a:t>3)  +9.5</a:t>
            </a:r>
            <a:r>
              <a:rPr lang="zh-CN" altLang="en-US" sz="2400" dirty="0" smtClean="0"/>
              <a:t>；     </a:t>
            </a:r>
            <a:endParaRPr lang="en-US" altLang="zh-CN" sz="2400" dirty="0" smtClean="0"/>
          </a:p>
          <a:p>
            <a:pPr lvl="1"/>
            <a:r>
              <a:rPr lang="en-US" altLang="zh-CN" sz="2400" dirty="0" smtClean="0"/>
              <a:t>4</a:t>
            </a:r>
            <a:r>
              <a:rPr lang="en-US" altLang="zh-CN" sz="2400" dirty="0" smtClean="0"/>
              <a:t>)  -22.5</a:t>
            </a:r>
            <a:r>
              <a:rPr lang="zh-CN" altLang="en-US" sz="2400" dirty="0" smtClean="0"/>
              <a:t>；    </a:t>
            </a:r>
            <a:r>
              <a:rPr lang="en-US" altLang="zh-CN" sz="2400" dirty="0" smtClean="0"/>
              <a:t>5</a:t>
            </a:r>
            <a:r>
              <a:rPr lang="en-US" altLang="zh-CN" sz="2400" dirty="0" smtClean="0"/>
              <a:t>)  +19.75</a:t>
            </a:r>
            <a:r>
              <a:rPr lang="zh-CN" altLang="en-US" sz="2400" dirty="0" smtClean="0"/>
              <a:t>；  </a:t>
            </a:r>
            <a:r>
              <a:rPr lang="en-US" altLang="zh-CN" sz="2400" dirty="0" smtClean="0"/>
              <a:t>6</a:t>
            </a:r>
            <a:r>
              <a:rPr lang="en-US" altLang="zh-CN" sz="2400" dirty="0" smtClean="0"/>
              <a:t>)  -17.25</a:t>
            </a:r>
          </a:p>
          <a:p>
            <a:pPr>
              <a:lnSpc>
                <a:spcPct val="90000"/>
              </a:lnSpc>
            </a:pPr>
            <a:endParaRPr lang="en-US" altLang="zh-CN" sz="2400" baseline="-250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4" descr="2004NOV01_AMD_MEM_NTEK_RFD_DSP_CT_MSD_EMS_POW_MPC_TAS3_F1"/>
          <p:cNvPicPr>
            <a:picLocks noChangeAspect="1" noChangeArrowheads="1"/>
          </p:cNvPicPr>
          <p:nvPr/>
        </p:nvPicPr>
        <p:blipFill>
          <a:blip r:embed="rId2"/>
          <a:srcRect/>
          <a:stretch>
            <a:fillRect/>
          </a:stretch>
        </p:blipFill>
        <p:spPr bwMode="auto">
          <a:xfrm>
            <a:off x="323850" y="1341438"/>
            <a:ext cx="8604250" cy="5226050"/>
          </a:xfrm>
          <a:prstGeom prst="rect">
            <a:avLst/>
          </a:prstGeom>
          <a:noFill/>
          <a:ln w="9525">
            <a:noFill/>
            <a:miter lim="800000"/>
            <a:headEnd/>
            <a:tailEnd/>
          </a:ln>
        </p:spPr>
      </p:pic>
      <p:sp>
        <p:nvSpPr>
          <p:cNvPr id="38915" name="Rectangle 5"/>
          <p:cNvSpPr>
            <a:spLocks noGrp="1" noChangeArrowheads="1"/>
          </p:cNvSpPr>
          <p:nvPr>
            <p:ph type="title"/>
          </p:nvPr>
        </p:nvSpPr>
        <p:spPr/>
        <p:txBody>
          <a:bodyPr/>
          <a:lstStyle/>
          <a:p>
            <a:pPr eaLnBrk="1" hangingPunct="1"/>
            <a:r>
              <a:rPr lang="zh-CN" altLang="en-US" smtClean="0">
                <a:latin typeface="Times New Roman" pitchFamily="18" charset="0"/>
              </a:rPr>
              <a:t>汽车控制系统</a:t>
            </a:r>
          </a:p>
        </p:txBody>
      </p:sp>
    </p:spTree>
  </p:cSld>
  <p:clrMapOvr>
    <a:masterClrMapping/>
  </p:clrMapOvr>
  <p:transition>
    <p:cover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4" descr="chem1714681"/>
          <p:cNvPicPr>
            <a:picLocks noChangeAspect="1" noChangeArrowheads="1"/>
          </p:cNvPicPr>
          <p:nvPr/>
        </p:nvPicPr>
        <p:blipFill>
          <a:blip r:embed="rId2"/>
          <a:srcRect/>
          <a:stretch>
            <a:fillRect/>
          </a:stretch>
        </p:blipFill>
        <p:spPr bwMode="auto">
          <a:xfrm>
            <a:off x="546100" y="1989138"/>
            <a:ext cx="2841625" cy="3816350"/>
          </a:xfrm>
          <a:prstGeom prst="rect">
            <a:avLst/>
          </a:prstGeom>
          <a:noFill/>
          <a:ln w="9525">
            <a:noFill/>
            <a:miter lim="800000"/>
            <a:headEnd/>
            <a:tailEnd/>
          </a:ln>
        </p:spPr>
      </p:pic>
      <p:pic>
        <p:nvPicPr>
          <p:cNvPr id="39939" name="Picture 6" descr="1503310570"/>
          <p:cNvPicPr>
            <a:picLocks noChangeAspect="1" noChangeArrowheads="1"/>
          </p:cNvPicPr>
          <p:nvPr/>
        </p:nvPicPr>
        <p:blipFill>
          <a:blip r:embed="rId3"/>
          <a:srcRect/>
          <a:stretch>
            <a:fillRect/>
          </a:stretch>
        </p:blipFill>
        <p:spPr bwMode="auto">
          <a:xfrm>
            <a:off x="6450013" y="3644900"/>
            <a:ext cx="2154237" cy="2154238"/>
          </a:xfrm>
          <a:prstGeom prst="rect">
            <a:avLst/>
          </a:prstGeom>
          <a:noFill/>
          <a:ln w="9525">
            <a:noFill/>
            <a:miter lim="800000"/>
            <a:headEnd/>
            <a:tailEnd/>
          </a:ln>
        </p:spPr>
      </p:pic>
      <p:sp>
        <p:nvSpPr>
          <p:cNvPr id="39940" name="Rectangle 7"/>
          <p:cNvSpPr>
            <a:spLocks noChangeArrowheads="1"/>
          </p:cNvSpPr>
          <p:nvPr/>
        </p:nvSpPr>
        <p:spPr bwMode="auto">
          <a:xfrm>
            <a:off x="6743700" y="5984875"/>
            <a:ext cx="1439863" cy="396875"/>
          </a:xfrm>
          <a:prstGeom prst="rect">
            <a:avLst/>
          </a:prstGeom>
          <a:noFill/>
          <a:ln w="9525">
            <a:noFill/>
            <a:miter lim="800000"/>
            <a:headEnd/>
            <a:tailEnd/>
          </a:ln>
        </p:spPr>
        <p:txBody>
          <a:bodyPr>
            <a:spAutoFit/>
          </a:bodyPr>
          <a:lstStyle/>
          <a:p>
            <a:r>
              <a:rPr lang="en-US" altLang="zh-CN" sz="2000" b="1">
                <a:latin typeface="华文仿宋" pitchFamily="2" charset="-122"/>
                <a:ea typeface="华文仿宋" pitchFamily="2" charset="-122"/>
              </a:rPr>
              <a:t>B</a:t>
            </a:r>
            <a:r>
              <a:rPr lang="zh-CN" altLang="en-US" sz="2000" b="1">
                <a:latin typeface="华文仿宋" pitchFamily="2" charset="-122"/>
                <a:ea typeface="华文仿宋" pitchFamily="2" charset="-122"/>
              </a:rPr>
              <a:t>超诊断仪</a:t>
            </a:r>
          </a:p>
        </p:txBody>
      </p:sp>
      <p:pic>
        <p:nvPicPr>
          <p:cNvPr id="39941" name="Picture 8" descr="1504011498"/>
          <p:cNvPicPr>
            <a:picLocks noChangeAspect="1" noChangeArrowheads="1"/>
          </p:cNvPicPr>
          <p:nvPr/>
        </p:nvPicPr>
        <p:blipFill>
          <a:blip r:embed="rId4"/>
          <a:srcRect/>
          <a:stretch>
            <a:fillRect/>
          </a:stretch>
        </p:blipFill>
        <p:spPr bwMode="auto">
          <a:xfrm>
            <a:off x="4075113" y="4076700"/>
            <a:ext cx="1887537" cy="1736725"/>
          </a:xfrm>
          <a:prstGeom prst="rect">
            <a:avLst/>
          </a:prstGeom>
          <a:noFill/>
          <a:ln w="9525">
            <a:noFill/>
            <a:miter lim="800000"/>
            <a:headEnd/>
            <a:tailEnd/>
          </a:ln>
        </p:spPr>
      </p:pic>
      <p:sp>
        <p:nvSpPr>
          <p:cNvPr id="39942" name="Rectangle 9"/>
          <p:cNvSpPr>
            <a:spLocks noChangeArrowheads="1"/>
          </p:cNvSpPr>
          <p:nvPr/>
        </p:nvSpPr>
        <p:spPr bwMode="auto">
          <a:xfrm>
            <a:off x="4291013" y="5949950"/>
            <a:ext cx="1439862" cy="396875"/>
          </a:xfrm>
          <a:prstGeom prst="rect">
            <a:avLst/>
          </a:prstGeom>
          <a:noFill/>
          <a:ln w="9525">
            <a:noFill/>
            <a:miter lim="800000"/>
            <a:headEnd/>
            <a:tailEnd/>
          </a:ln>
        </p:spPr>
        <p:txBody>
          <a:bodyPr>
            <a:spAutoFit/>
          </a:bodyPr>
          <a:lstStyle/>
          <a:p>
            <a:r>
              <a:rPr lang="en-US" altLang="zh-CN" sz="2000" b="1">
                <a:latin typeface="华文仿宋" pitchFamily="2" charset="-122"/>
                <a:ea typeface="华文仿宋" pitchFamily="2" charset="-122"/>
              </a:rPr>
              <a:t>CT</a:t>
            </a:r>
            <a:r>
              <a:rPr lang="zh-CN" altLang="en-US" sz="2000" b="1">
                <a:latin typeface="华文仿宋" pitchFamily="2" charset="-122"/>
                <a:ea typeface="华文仿宋" pitchFamily="2" charset="-122"/>
              </a:rPr>
              <a:t>扫描仪</a:t>
            </a:r>
          </a:p>
        </p:txBody>
      </p:sp>
      <p:pic>
        <p:nvPicPr>
          <p:cNvPr id="39943" name="Picture 10" descr="31110470762"/>
          <p:cNvPicPr>
            <a:picLocks noChangeAspect="1" noChangeArrowheads="1"/>
          </p:cNvPicPr>
          <p:nvPr/>
        </p:nvPicPr>
        <p:blipFill>
          <a:blip r:embed="rId5"/>
          <a:srcRect/>
          <a:stretch>
            <a:fillRect/>
          </a:stretch>
        </p:blipFill>
        <p:spPr bwMode="auto">
          <a:xfrm>
            <a:off x="4505325" y="1844675"/>
            <a:ext cx="2744788" cy="1196975"/>
          </a:xfrm>
          <a:prstGeom prst="rect">
            <a:avLst/>
          </a:prstGeom>
          <a:noFill/>
          <a:ln w="9525">
            <a:noFill/>
            <a:miter lim="800000"/>
            <a:headEnd/>
            <a:tailEnd/>
          </a:ln>
        </p:spPr>
      </p:pic>
      <p:sp>
        <p:nvSpPr>
          <p:cNvPr id="39944" name="Rectangle 11"/>
          <p:cNvSpPr>
            <a:spLocks noChangeArrowheads="1"/>
          </p:cNvSpPr>
          <p:nvPr/>
        </p:nvSpPr>
        <p:spPr bwMode="auto">
          <a:xfrm>
            <a:off x="5010150" y="3429000"/>
            <a:ext cx="2160588" cy="396875"/>
          </a:xfrm>
          <a:prstGeom prst="rect">
            <a:avLst/>
          </a:prstGeom>
          <a:noFill/>
          <a:ln w="9525">
            <a:noFill/>
            <a:miter lim="800000"/>
            <a:headEnd/>
            <a:tailEnd/>
          </a:ln>
        </p:spPr>
        <p:txBody>
          <a:bodyPr>
            <a:spAutoFit/>
          </a:bodyPr>
          <a:lstStyle/>
          <a:p>
            <a:r>
              <a:rPr lang="zh-CN" altLang="en-US" sz="2000" b="1">
                <a:latin typeface="华文仿宋" pitchFamily="2" charset="-122"/>
                <a:ea typeface="华文仿宋" pitchFamily="2" charset="-122"/>
              </a:rPr>
              <a:t>数字存储示波器</a:t>
            </a:r>
          </a:p>
        </p:txBody>
      </p:sp>
      <p:sp>
        <p:nvSpPr>
          <p:cNvPr id="39945" name="Rectangle 12"/>
          <p:cNvSpPr>
            <a:spLocks noChangeArrowheads="1"/>
          </p:cNvSpPr>
          <p:nvPr/>
        </p:nvSpPr>
        <p:spPr bwMode="auto">
          <a:xfrm>
            <a:off x="688975" y="6021388"/>
            <a:ext cx="2232025" cy="396875"/>
          </a:xfrm>
          <a:prstGeom prst="rect">
            <a:avLst/>
          </a:prstGeom>
          <a:noFill/>
          <a:ln w="9525">
            <a:noFill/>
            <a:miter lim="800000"/>
            <a:headEnd/>
            <a:tailEnd/>
          </a:ln>
        </p:spPr>
        <p:txBody>
          <a:bodyPr>
            <a:spAutoFit/>
          </a:bodyPr>
          <a:lstStyle/>
          <a:p>
            <a:r>
              <a:rPr lang="zh-CN" altLang="en-US" sz="2000" b="1">
                <a:latin typeface="华文仿宋" pitchFamily="2" charset="-122"/>
                <a:ea typeface="华文仿宋" pitchFamily="2" charset="-122"/>
              </a:rPr>
              <a:t>生产过程控制系统</a:t>
            </a:r>
          </a:p>
        </p:txBody>
      </p:sp>
      <p:sp>
        <p:nvSpPr>
          <p:cNvPr id="39946" name="Rectangle 13"/>
          <p:cNvSpPr>
            <a:spLocks noGrp="1" noChangeArrowheads="1"/>
          </p:cNvSpPr>
          <p:nvPr>
            <p:ph type="title"/>
          </p:nvPr>
        </p:nvSpPr>
        <p:spPr/>
        <p:txBody>
          <a:bodyPr/>
          <a:lstStyle/>
          <a:p>
            <a:pPr eaLnBrk="1" hangingPunct="1"/>
            <a:r>
              <a:rPr lang="zh-CN" altLang="en-US" smtClean="0">
                <a:latin typeface="Times New Roman" pitchFamily="18" charset="0"/>
              </a:rPr>
              <a:t>生产过程控制、医疗设备</a:t>
            </a:r>
          </a:p>
        </p:txBody>
      </p:sp>
    </p:spTree>
  </p:cSld>
  <p:clrMapOvr>
    <a:masterClrMapping/>
  </p:clrMapOvr>
  <p:transition>
    <p:dissolv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5" descr="Nasas"/>
          <p:cNvPicPr>
            <a:picLocks noChangeAspect="1" noChangeArrowheads="1"/>
          </p:cNvPicPr>
          <p:nvPr/>
        </p:nvPicPr>
        <p:blipFill>
          <a:blip r:embed="rId2"/>
          <a:srcRect/>
          <a:stretch>
            <a:fillRect/>
          </a:stretch>
        </p:blipFill>
        <p:spPr bwMode="auto">
          <a:xfrm>
            <a:off x="5940425" y="1916113"/>
            <a:ext cx="2919413" cy="3205162"/>
          </a:xfrm>
          <a:prstGeom prst="rect">
            <a:avLst/>
          </a:prstGeom>
          <a:noFill/>
          <a:ln w="9525">
            <a:noFill/>
            <a:miter lim="800000"/>
            <a:headEnd/>
            <a:tailEnd/>
          </a:ln>
        </p:spPr>
      </p:pic>
      <p:pic>
        <p:nvPicPr>
          <p:cNvPr id="40963" name="Picture 6" descr="NewsMedia_258969"/>
          <p:cNvPicPr>
            <a:picLocks noChangeAspect="1" noChangeArrowheads="1"/>
          </p:cNvPicPr>
          <p:nvPr/>
        </p:nvPicPr>
        <p:blipFill>
          <a:blip r:embed="rId3"/>
          <a:srcRect/>
          <a:stretch>
            <a:fillRect/>
          </a:stretch>
        </p:blipFill>
        <p:spPr bwMode="auto">
          <a:xfrm>
            <a:off x="539750" y="1557338"/>
            <a:ext cx="2857500" cy="1219200"/>
          </a:xfrm>
          <a:prstGeom prst="rect">
            <a:avLst/>
          </a:prstGeom>
          <a:noFill/>
          <a:ln w="9525">
            <a:noFill/>
            <a:miter lim="800000"/>
            <a:headEnd/>
            <a:tailEnd/>
          </a:ln>
        </p:spPr>
      </p:pic>
      <p:sp>
        <p:nvSpPr>
          <p:cNvPr id="40964" name="Rectangle 7"/>
          <p:cNvSpPr>
            <a:spLocks noChangeArrowheads="1"/>
          </p:cNvSpPr>
          <p:nvPr/>
        </p:nvSpPr>
        <p:spPr bwMode="auto">
          <a:xfrm>
            <a:off x="3563938" y="1989138"/>
            <a:ext cx="1800225" cy="396875"/>
          </a:xfrm>
          <a:prstGeom prst="rect">
            <a:avLst/>
          </a:prstGeom>
          <a:noFill/>
          <a:ln w="9525">
            <a:noFill/>
            <a:miter lim="800000"/>
            <a:headEnd/>
            <a:tailEnd/>
          </a:ln>
        </p:spPr>
        <p:txBody>
          <a:bodyPr>
            <a:spAutoFit/>
          </a:bodyPr>
          <a:lstStyle/>
          <a:p>
            <a:r>
              <a:rPr lang="zh-CN" altLang="en-US" sz="2000" b="1">
                <a:latin typeface="华文仿宋" pitchFamily="2" charset="-122"/>
                <a:ea typeface="华文仿宋" pitchFamily="2" charset="-122"/>
              </a:rPr>
              <a:t>飞行控制系统</a:t>
            </a:r>
          </a:p>
        </p:txBody>
      </p:sp>
      <p:sp>
        <p:nvSpPr>
          <p:cNvPr id="40965" name="Rectangle 8"/>
          <p:cNvSpPr>
            <a:spLocks noChangeArrowheads="1"/>
          </p:cNvSpPr>
          <p:nvPr/>
        </p:nvSpPr>
        <p:spPr bwMode="auto">
          <a:xfrm>
            <a:off x="6588125" y="5589588"/>
            <a:ext cx="1511300" cy="396875"/>
          </a:xfrm>
          <a:prstGeom prst="rect">
            <a:avLst/>
          </a:prstGeom>
          <a:noFill/>
          <a:ln w="9525">
            <a:noFill/>
            <a:miter lim="800000"/>
            <a:headEnd/>
            <a:tailEnd/>
          </a:ln>
        </p:spPr>
        <p:txBody>
          <a:bodyPr>
            <a:spAutoFit/>
          </a:bodyPr>
          <a:lstStyle/>
          <a:p>
            <a:r>
              <a:rPr lang="zh-CN" altLang="en-US" sz="2000" b="1">
                <a:latin typeface="华文仿宋" pitchFamily="2" charset="-122"/>
                <a:ea typeface="华文仿宋" pitchFamily="2" charset="-122"/>
              </a:rPr>
              <a:t>航天飞机</a:t>
            </a:r>
          </a:p>
        </p:txBody>
      </p:sp>
      <p:sp>
        <p:nvSpPr>
          <p:cNvPr id="40966" name="Rectangle 9"/>
          <p:cNvSpPr>
            <a:spLocks noChangeArrowheads="1"/>
          </p:cNvSpPr>
          <p:nvPr/>
        </p:nvSpPr>
        <p:spPr bwMode="auto">
          <a:xfrm>
            <a:off x="611188" y="5157788"/>
            <a:ext cx="1584325" cy="701675"/>
          </a:xfrm>
          <a:prstGeom prst="rect">
            <a:avLst/>
          </a:prstGeom>
          <a:noFill/>
          <a:ln w="9525">
            <a:noFill/>
            <a:miter lim="800000"/>
            <a:headEnd/>
            <a:tailEnd/>
          </a:ln>
        </p:spPr>
        <p:txBody>
          <a:bodyPr>
            <a:spAutoFit/>
          </a:bodyPr>
          <a:lstStyle/>
          <a:p>
            <a:r>
              <a:rPr lang="zh-CN" altLang="en-US" sz="2000" b="1">
                <a:latin typeface="华文仿宋" pitchFamily="2" charset="-122"/>
                <a:ea typeface="华文仿宋" pitchFamily="2" charset="-122"/>
              </a:rPr>
              <a:t>导弹及发射控制系统</a:t>
            </a:r>
          </a:p>
        </p:txBody>
      </p:sp>
      <p:pic>
        <p:nvPicPr>
          <p:cNvPr id="40967" name="Picture 10" descr="地对舰导弹及发射系统ss"/>
          <p:cNvPicPr>
            <a:picLocks noChangeAspect="1" noChangeArrowheads="1"/>
          </p:cNvPicPr>
          <p:nvPr/>
        </p:nvPicPr>
        <p:blipFill>
          <a:blip r:embed="rId4"/>
          <a:srcRect/>
          <a:stretch>
            <a:fillRect/>
          </a:stretch>
        </p:blipFill>
        <p:spPr bwMode="auto">
          <a:xfrm>
            <a:off x="2268538" y="3284538"/>
            <a:ext cx="3117850" cy="3154362"/>
          </a:xfrm>
          <a:prstGeom prst="rect">
            <a:avLst/>
          </a:prstGeom>
          <a:noFill/>
          <a:ln w="9525">
            <a:noFill/>
            <a:miter lim="800000"/>
            <a:headEnd/>
            <a:tailEnd/>
          </a:ln>
        </p:spPr>
      </p:pic>
      <p:sp>
        <p:nvSpPr>
          <p:cNvPr id="40968" name="Rectangle 11"/>
          <p:cNvSpPr>
            <a:spLocks noGrp="1" noChangeArrowheads="1"/>
          </p:cNvSpPr>
          <p:nvPr>
            <p:ph type="title"/>
          </p:nvPr>
        </p:nvSpPr>
        <p:spPr/>
        <p:txBody>
          <a:bodyPr/>
          <a:lstStyle/>
          <a:p>
            <a:pPr eaLnBrk="1" hangingPunct="1"/>
            <a:r>
              <a:rPr lang="zh-CN" altLang="en-US" smtClean="0">
                <a:latin typeface="Times New Roman" pitchFamily="18" charset="0"/>
              </a:rPr>
              <a:t>军用与航空航天设备</a:t>
            </a:r>
          </a:p>
        </p:txBody>
      </p:sp>
    </p:spTree>
  </p:cSld>
  <p:clrMapOvr>
    <a:masterClrMapping/>
  </p:clrMapOvr>
  <p:transition>
    <p:pull dir="l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4" descr="camera"/>
          <p:cNvPicPr>
            <a:picLocks noChangeAspect="1" noChangeArrowheads="1"/>
          </p:cNvPicPr>
          <p:nvPr/>
        </p:nvPicPr>
        <p:blipFill>
          <a:blip r:embed="rId2"/>
          <a:srcRect/>
          <a:stretch>
            <a:fillRect/>
          </a:stretch>
        </p:blipFill>
        <p:spPr bwMode="auto">
          <a:xfrm>
            <a:off x="2339975" y="3357563"/>
            <a:ext cx="1905000" cy="1601787"/>
          </a:xfrm>
          <a:prstGeom prst="rect">
            <a:avLst/>
          </a:prstGeom>
          <a:noFill/>
          <a:ln w="9525">
            <a:noFill/>
            <a:miter lim="800000"/>
            <a:headEnd/>
            <a:tailEnd/>
          </a:ln>
        </p:spPr>
      </p:pic>
      <p:pic>
        <p:nvPicPr>
          <p:cNvPr id="41987" name="Picture 5" descr="kyocera"/>
          <p:cNvPicPr>
            <a:picLocks noChangeAspect="1" noChangeArrowheads="1"/>
          </p:cNvPicPr>
          <p:nvPr/>
        </p:nvPicPr>
        <p:blipFill>
          <a:blip r:embed="rId3"/>
          <a:srcRect/>
          <a:stretch>
            <a:fillRect/>
          </a:stretch>
        </p:blipFill>
        <p:spPr bwMode="auto">
          <a:xfrm>
            <a:off x="2268538" y="1989138"/>
            <a:ext cx="1676400" cy="1247775"/>
          </a:xfrm>
          <a:prstGeom prst="rect">
            <a:avLst/>
          </a:prstGeom>
          <a:noFill/>
          <a:ln w="9525">
            <a:noFill/>
            <a:miter lim="800000"/>
            <a:headEnd/>
            <a:tailEnd/>
          </a:ln>
        </p:spPr>
      </p:pic>
      <p:pic>
        <p:nvPicPr>
          <p:cNvPr id="41988" name="Picture 6" descr="camit"/>
          <p:cNvPicPr>
            <a:picLocks noChangeAspect="1" noChangeArrowheads="1"/>
          </p:cNvPicPr>
          <p:nvPr/>
        </p:nvPicPr>
        <p:blipFill>
          <a:blip r:embed="rId4"/>
          <a:srcRect/>
          <a:stretch>
            <a:fillRect/>
          </a:stretch>
        </p:blipFill>
        <p:spPr bwMode="auto">
          <a:xfrm>
            <a:off x="4211638" y="1484313"/>
            <a:ext cx="1455737" cy="1408112"/>
          </a:xfrm>
          <a:prstGeom prst="rect">
            <a:avLst/>
          </a:prstGeom>
          <a:noFill/>
          <a:ln w="9525">
            <a:noFill/>
            <a:miter lim="800000"/>
            <a:headEnd/>
            <a:tailEnd/>
          </a:ln>
        </p:spPr>
      </p:pic>
      <p:pic>
        <p:nvPicPr>
          <p:cNvPr id="41989" name="Picture 7" descr="raywood"/>
          <p:cNvPicPr>
            <a:picLocks noChangeAspect="1" noChangeArrowheads="1"/>
          </p:cNvPicPr>
          <p:nvPr/>
        </p:nvPicPr>
        <p:blipFill>
          <a:blip r:embed="rId5"/>
          <a:srcRect/>
          <a:stretch>
            <a:fillRect/>
          </a:stretch>
        </p:blipFill>
        <p:spPr bwMode="auto">
          <a:xfrm>
            <a:off x="6516688" y="1196975"/>
            <a:ext cx="2209800" cy="1301750"/>
          </a:xfrm>
          <a:prstGeom prst="rect">
            <a:avLst/>
          </a:prstGeom>
          <a:noFill/>
          <a:ln w="9525">
            <a:noFill/>
            <a:miter lim="800000"/>
            <a:headEnd/>
            <a:tailEnd/>
          </a:ln>
        </p:spPr>
      </p:pic>
      <p:pic>
        <p:nvPicPr>
          <p:cNvPr id="41990" name="Picture 8" descr="phone"/>
          <p:cNvPicPr>
            <a:picLocks noChangeAspect="1" noChangeArrowheads="1"/>
          </p:cNvPicPr>
          <p:nvPr/>
        </p:nvPicPr>
        <p:blipFill>
          <a:blip r:embed="rId6"/>
          <a:srcRect/>
          <a:stretch>
            <a:fillRect/>
          </a:stretch>
        </p:blipFill>
        <p:spPr bwMode="auto">
          <a:xfrm>
            <a:off x="381000" y="1371600"/>
            <a:ext cx="1414463" cy="1447800"/>
          </a:xfrm>
          <a:prstGeom prst="rect">
            <a:avLst/>
          </a:prstGeom>
          <a:noFill/>
          <a:ln w="9525">
            <a:noFill/>
            <a:miter lim="800000"/>
            <a:headEnd/>
            <a:tailEnd/>
          </a:ln>
        </p:spPr>
      </p:pic>
      <p:pic>
        <p:nvPicPr>
          <p:cNvPr id="41991" name="Picture 9" descr="zire"/>
          <p:cNvPicPr>
            <a:picLocks noChangeAspect="1" noChangeArrowheads="1"/>
          </p:cNvPicPr>
          <p:nvPr/>
        </p:nvPicPr>
        <p:blipFill>
          <a:blip r:embed="rId7"/>
          <a:srcRect/>
          <a:stretch>
            <a:fillRect/>
          </a:stretch>
        </p:blipFill>
        <p:spPr bwMode="auto">
          <a:xfrm>
            <a:off x="228600" y="3200400"/>
            <a:ext cx="765175" cy="1066800"/>
          </a:xfrm>
          <a:prstGeom prst="rect">
            <a:avLst/>
          </a:prstGeom>
          <a:noFill/>
          <a:ln w="9525">
            <a:noFill/>
            <a:miter lim="800000"/>
            <a:headEnd/>
            <a:tailEnd/>
          </a:ln>
        </p:spPr>
      </p:pic>
      <p:pic>
        <p:nvPicPr>
          <p:cNvPr id="41992" name="Picture 10" descr="poz"/>
          <p:cNvPicPr>
            <a:picLocks noChangeAspect="1" noChangeArrowheads="1"/>
          </p:cNvPicPr>
          <p:nvPr/>
        </p:nvPicPr>
        <p:blipFill>
          <a:blip r:embed="rId8"/>
          <a:srcRect/>
          <a:stretch>
            <a:fillRect/>
          </a:stretch>
        </p:blipFill>
        <p:spPr bwMode="auto">
          <a:xfrm>
            <a:off x="7019925" y="2565400"/>
            <a:ext cx="1727200" cy="1946275"/>
          </a:xfrm>
          <a:prstGeom prst="rect">
            <a:avLst/>
          </a:prstGeom>
          <a:noFill/>
          <a:ln w="9525">
            <a:noFill/>
            <a:miter lim="800000"/>
            <a:headEnd/>
            <a:tailEnd/>
          </a:ln>
        </p:spPr>
      </p:pic>
      <p:pic>
        <p:nvPicPr>
          <p:cNvPr id="41993" name="Picture 11" descr="sonic"/>
          <p:cNvPicPr>
            <a:picLocks noChangeAspect="1" noChangeArrowheads="1"/>
          </p:cNvPicPr>
          <p:nvPr/>
        </p:nvPicPr>
        <p:blipFill>
          <a:blip r:embed="rId9"/>
          <a:srcRect/>
          <a:stretch>
            <a:fillRect/>
          </a:stretch>
        </p:blipFill>
        <p:spPr bwMode="auto">
          <a:xfrm>
            <a:off x="4500563" y="2924175"/>
            <a:ext cx="1676400" cy="1676400"/>
          </a:xfrm>
          <a:prstGeom prst="rect">
            <a:avLst/>
          </a:prstGeom>
          <a:noFill/>
          <a:ln w="9525">
            <a:noFill/>
            <a:miter lim="800000"/>
            <a:headEnd/>
            <a:tailEnd/>
          </a:ln>
        </p:spPr>
      </p:pic>
      <p:pic>
        <p:nvPicPr>
          <p:cNvPr id="41994" name="Picture 12" descr="cc"/>
          <p:cNvPicPr>
            <a:picLocks noChangeAspect="1" noChangeArrowheads="1"/>
          </p:cNvPicPr>
          <p:nvPr/>
        </p:nvPicPr>
        <p:blipFill>
          <a:blip r:embed="rId10"/>
          <a:srcRect/>
          <a:stretch>
            <a:fillRect/>
          </a:stretch>
        </p:blipFill>
        <p:spPr bwMode="auto">
          <a:xfrm>
            <a:off x="1187450" y="3644900"/>
            <a:ext cx="1054100" cy="1323975"/>
          </a:xfrm>
          <a:prstGeom prst="rect">
            <a:avLst/>
          </a:prstGeom>
          <a:noFill/>
          <a:ln w="9525">
            <a:noFill/>
            <a:miter lim="800000"/>
            <a:headEnd/>
            <a:tailEnd/>
          </a:ln>
        </p:spPr>
      </p:pic>
      <p:pic>
        <p:nvPicPr>
          <p:cNvPr id="41995" name="Picture 13" descr="turtle"/>
          <p:cNvPicPr>
            <a:picLocks noChangeAspect="1" noChangeArrowheads="1"/>
          </p:cNvPicPr>
          <p:nvPr/>
        </p:nvPicPr>
        <p:blipFill>
          <a:blip r:embed="rId11"/>
          <a:srcRect/>
          <a:stretch>
            <a:fillRect/>
          </a:stretch>
        </p:blipFill>
        <p:spPr bwMode="auto">
          <a:xfrm>
            <a:off x="6400800" y="4343400"/>
            <a:ext cx="2514600" cy="998538"/>
          </a:xfrm>
          <a:prstGeom prst="rect">
            <a:avLst/>
          </a:prstGeom>
          <a:noFill/>
          <a:ln w="9525">
            <a:noFill/>
            <a:miter lim="800000"/>
            <a:headEnd/>
            <a:tailEnd/>
          </a:ln>
        </p:spPr>
      </p:pic>
      <p:pic>
        <p:nvPicPr>
          <p:cNvPr id="41996" name="Picture 14"/>
          <p:cNvPicPr>
            <a:picLocks noChangeAspect="1" noChangeArrowheads="1"/>
          </p:cNvPicPr>
          <p:nvPr/>
        </p:nvPicPr>
        <p:blipFill>
          <a:blip r:embed="rId12"/>
          <a:srcRect/>
          <a:stretch>
            <a:fillRect/>
          </a:stretch>
        </p:blipFill>
        <p:spPr bwMode="auto">
          <a:xfrm>
            <a:off x="5076825" y="4941888"/>
            <a:ext cx="1292225" cy="1752600"/>
          </a:xfrm>
          <a:prstGeom prst="rect">
            <a:avLst/>
          </a:prstGeom>
          <a:solidFill>
            <a:srgbClr val="000000"/>
          </a:solidFill>
          <a:ln w="19050">
            <a:solidFill>
              <a:srgbClr val="000000"/>
            </a:solidFill>
            <a:miter lim="800000"/>
            <a:headEnd/>
            <a:tailEnd/>
          </a:ln>
        </p:spPr>
      </p:pic>
      <p:pic>
        <p:nvPicPr>
          <p:cNvPr id="41997" name="Picture 15" descr="aquos"/>
          <p:cNvPicPr>
            <a:picLocks noChangeAspect="1" noChangeArrowheads="1"/>
          </p:cNvPicPr>
          <p:nvPr/>
        </p:nvPicPr>
        <p:blipFill>
          <a:blip r:embed="rId13"/>
          <a:srcRect/>
          <a:stretch>
            <a:fillRect/>
          </a:stretch>
        </p:blipFill>
        <p:spPr bwMode="auto">
          <a:xfrm>
            <a:off x="6804025" y="4975225"/>
            <a:ext cx="2133600" cy="1882775"/>
          </a:xfrm>
          <a:prstGeom prst="rect">
            <a:avLst/>
          </a:prstGeom>
          <a:noFill/>
          <a:ln w="9525">
            <a:noFill/>
            <a:miter lim="800000"/>
            <a:headEnd/>
            <a:tailEnd/>
          </a:ln>
        </p:spPr>
      </p:pic>
      <p:pic>
        <p:nvPicPr>
          <p:cNvPr id="41998" name="Picture 16" descr="flat"/>
          <p:cNvPicPr>
            <a:picLocks noChangeAspect="1" noChangeArrowheads="1"/>
          </p:cNvPicPr>
          <p:nvPr/>
        </p:nvPicPr>
        <p:blipFill>
          <a:blip r:embed="rId14"/>
          <a:srcRect/>
          <a:stretch>
            <a:fillRect/>
          </a:stretch>
        </p:blipFill>
        <p:spPr bwMode="auto">
          <a:xfrm>
            <a:off x="2700338" y="4797425"/>
            <a:ext cx="1828800" cy="1828800"/>
          </a:xfrm>
          <a:prstGeom prst="rect">
            <a:avLst/>
          </a:prstGeom>
          <a:noFill/>
          <a:ln w="9525">
            <a:noFill/>
            <a:miter lim="800000"/>
            <a:headEnd/>
            <a:tailEnd/>
          </a:ln>
        </p:spPr>
      </p:pic>
      <p:pic>
        <p:nvPicPr>
          <p:cNvPr id="41999" name="Picture 18" descr="DSC00199-1"/>
          <p:cNvPicPr>
            <a:picLocks noChangeAspect="1" noChangeArrowheads="1"/>
          </p:cNvPicPr>
          <p:nvPr/>
        </p:nvPicPr>
        <p:blipFill>
          <a:blip r:embed="rId15"/>
          <a:srcRect/>
          <a:stretch>
            <a:fillRect/>
          </a:stretch>
        </p:blipFill>
        <p:spPr bwMode="auto">
          <a:xfrm>
            <a:off x="250825" y="5084763"/>
            <a:ext cx="2087563" cy="1565275"/>
          </a:xfrm>
          <a:prstGeom prst="rect">
            <a:avLst/>
          </a:prstGeom>
          <a:noFill/>
          <a:ln w="9525">
            <a:noFill/>
            <a:miter lim="800000"/>
            <a:headEnd/>
            <a:tailEnd/>
          </a:ln>
        </p:spPr>
      </p:pic>
      <p:sp>
        <p:nvSpPr>
          <p:cNvPr id="42000" name="Rectangle 19"/>
          <p:cNvSpPr>
            <a:spLocks noGrp="1" noChangeArrowheads="1"/>
          </p:cNvSpPr>
          <p:nvPr>
            <p:ph type="title"/>
          </p:nvPr>
        </p:nvSpPr>
        <p:spPr/>
        <p:txBody>
          <a:bodyPr/>
          <a:lstStyle/>
          <a:p>
            <a:pPr eaLnBrk="1" hangingPunct="1"/>
            <a:r>
              <a:rPr lang="zh-CN" altLang="en-US" smtClean="0">
                <a:latin typeface="Times New Roman" pitchFamily="18" charset="0"/>
              </a:rPr>
              <a:t>数字系统无所不在</a:t>
            </a:r>
            <a:r>
              <a:rPr lang="en-US" altLang="zh-CN" smtClean="0">
                <a:latin typeface="Times New Roman" pitchFamily="18" charset="0"/>
              </a:rPr>
              <a:t>……</a:t>
            </a:r>
          </a:p>
        </p:txBody>
      </p:sp>
    </p:spTree>
  </p:cSld>
  <p:clrMapOvr>
    <a:masterClrMapping/>
  </p:clrMapOvr>
  <p:transition>
    <p:checke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p:txBody>
          <a:bodyPr/>
          <a:lstStyle/>
          <a:p>
            <a:pPr eaLnBrk="1" hangingPunct="1"/>
            <a:r>
              <a:rPr kumimoji="1" lang="zh-CN" altLang="en-US" smtClean="0">
                <a:latin typeface="宋体" pitchFamily="2" charset="-122"/>
                <a:cs typeface="Times New Roman" pitchFamily="18" charset="0"/>
              </a:rPr>
              <a:t>数字逻辑电路的类型</a:t>
            </a:r>
            <a:endParaRPr lang="zh-CN" altLang="en-US" smtClean="0"/>
          </a:p>
        </p:txBody>
      </p:sp>
      <p:sp>
        <p:nvSpPr>
          <p:cNvPr id="43011" name="内容占位符 2"/>
          <p:cNvSpPr>
            <a:spLocks noGrp="1"/>
          </p:cNvSpPr>
          <p:nvPr>
            <p:ph idx="1"/>
          </p:nvPr>
        </p:nvSpPr>
        <p:spPr/>
        <p:txBody>
          <a:bodyPr/>
          <a:lstStyle/>
          <a:p>
            <a:pPr eaLnBrk="1" hangingPunct="1"/>
            <a:endParaRPr kumimoji="1" lang="en-US" altLang="zh-CN" smtClean="0">
              <a:latin typeface="Times New Roman" pitchFamily="18" charset="0"/>
            </a:endParaRPr>
          </a:p>
          <a:p>
            <a:pPr eaLnBrk="1" hangingPunct="1"/>
            <a:r>
              <a:rPr kumimoji="1" lang="zh-CN" altLang="en-US" smtClean="0">
                <a:latin typeface="Times New Roman" pitchFamily="18" charset="0"/>
              </a:rPr>
              <a:t>根据一个电路</a:t>
            </a:r>
            <a:r>
              <a:rPr kumimoji="1" lang="zh-CN" altLang="en-US" smtClean="0">
                <a:solidFill>
                  <a:srgbClr val="FF0000"/>
                </a:solidFill>
                <a:latin typeface="Times New Roman" pitchFamily="18" charset="0"/>
              </a:rPr>
              <a:t>是否具有记忆功能</a:t>
            </a:r>
            <a:r>
              <a:rPr kumimoji="1" lang="zh-CN" altLang="en-US" smtClean="0">
                <a:latin typeface="Times New Roman" pitchFamily="18" charset="0"/>
              </a:rPr>
              <a:t>，可将数字逻辑电路分为：</a:t>
            </a:r>
            <a:endParaRPr kumimoji="1" lang="en-US" altLang="zh-CN" smtClean="0">
              <a:latin typeface="Times New Roman" pitchFamily="18" charset="0"/>
            </a:endParaRPr>
          </a:p>
          <a:p>
            <a:pPr eaLnBrk="1" hangingPunct="1"/>
            <a:endParaRPr kumimoji="1" lang="en-US" altLang="zh-CN" smtClean="0">
              <a:solidFill>
                <a:srgbClr val="FF0000"/>
              </a:solidFill>
              <a:latin typeface="Times New Roman" pitchFamily="18" charset="0"/>
            </a:endParaRPr>
          </a:p>
          <a:p>
            <a:pPr eaLnBrk="1" hangingPunct="1"/>
            <a:r>
              <a:rPr kumimoji="1" lang="zh-CN" altLang="en-US" smtClean="0">
                <a:solidFill>
                  <a:srgbClr val="FF0000"/>
                </a:solidFill>
                <a:latin typeface="Times New Roman" pitchFamily="18" charset="0"/>
              </a:rPr>
              <a:t>组合逻辑电路</a:t>
            </a:r>
            <a:endParaRPr kumimoji="1" lang="en-US" altLang="zh-CN" smtClean="0">
              <a:latin typeface="Times New Roman" pitchFamily="18" charset="0"/>
            </a:endParaRPr>
          </a:p>
          <a:p>
            <a:pPr eaLnBrk="1" hangingPunct="1"/>
            <a:endParaRPr kumimoji="1" lang="en-US" altLang="zh-CN" smtClean="0">
              <a:solidFill>
                <a:srgbClr val="FF0000"/>
              </a:solidFill>
              <a:latin typeface="Times New Roman" pitchFamily="18" charset="0"/>
            </a:endParaRPr>
          </a:p>
          <a:p>
            <a:pPr eaLnBrk="1" hangingPunct="1"/>
            <a:r>
              <a:rPr kumimoji="1" lang="zh-CN" altLang="en-US" smtClean="0">
                <a:solidFill>
                  <a:srgbClr val="FF0000"/>
                </a:solidFill>
                <a:latin typeface="Times New Roman" pitchFamily="18" charset="0"/>
              </a:rPr>
              <a:t>时序逻辑电路</a:t>
            </a:r>
            <a:endParaRPr kumimoji="1" lang="en-US" altLang="zh-CN" smtClean="0">
              <a:latin typeface="Times New Roman" pitchFamily="18" charset="0"/>
            </a:endParaRPr>
          </a:p>
        </p:txBody>
      </p:sp>
    </p:spTree>
  </p:cSld>
  <p:clrMapOvr>
    <a:masterClrMapping/>
  </p:clrMapOvr>
  <p:transition>
    <p:diamon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p:txBody>
          <a:bodyPr/>
          <a:lstStyle/>
          <a:p>
            <a:pPr eaLnBrk="1" hangingPunct="1"/>
            <a:r>
              <a:rPr kumimoji="1" lang="zh-CN" altLang="en-US" smtClean="0">
                <a:latin typeface="宋体" pitchFamily="2" charset="-122"/>
                <a:cs typeface="Times New Roman" pitchFamily="18" charset="0"/>
              </a:rPr>
              <a:t>数字逻辑电路的类型</a:t>
            </a:r>
            <a:endParaRPr lang="zh-CN" altLang="en-US" smtClean="0"/>
          </a:p>
        </p:txBody>
      </p:sp>
      <p:sp>
        <p:nvSpPr>
          <p:cNvPr id="3" name="内容占位符 2"/>
          <p:cNvSpPr>
            <a:spLocks noGrp="1"/>
          </p:cNvSpPr>
          <p:nvPr>
            <p:ph idx="1"/>
          </p:nvPr>
        </p:nvSpPr>
        <p:spPr/>
        <p:txBody>
          <a:bodyPr/>
          <a:lstStyle/>
          <a:p>
            <a:pPr eaLnBrk="1" hangingPunct="1"/>
            <a:r>
              <a:rPr kumimoji="1" lang="zh-CN" altLang="en-US" smtClean="0">
                <a:solidFill>
                  <a:srgbClr val="FF0000"/>
                </a:solidFill>
                <a:latin typeface="Times New Roman" pitchFamily="18" charset="0"/>
              </a:rPr>
              <a:t>组合逻辑电路 </a:t>
            </a:r>
            <a:r>
              <a:rPr kumimoji="1" lang="en-US" altLang="zh-CN" smtClean="0">
                <a:solidFill>
                  <a:srgbClr val="FF0000"/>
                </a:solidFill>
                <a:latin typeface="Times New Roman" pitchFamily="18" charset="0"/>
              </a:rPr>
              <a:t>: </a:t>
            </a:r>
            <a:r>
              <a:rPr kumimoji="1" lang="zh-CN" altLang="en-US" smtClean="0">
                <a:latin typeface="Times New Roman" pitchFamily="18" charset="0"/>
              </a:rPr>
              <a:t>如果一个逻辑电路在任何时刻的稳定输出仅取决于该时刻的输入，而与电路过去的输入无关，则称为组合逻辑</a:t>
            </a:r>
            <a:r>
              <a:rPr kumimoji="1" lang="en-US" altLang="zh-CN" smtClean="0">
                <a:latin typeface="Times New Roman" pitchFamily="18" charset="0"/>
              </a:rPr>
              <a:t>(Combinational Logic)</a:t>
            </a:r>
            <a:r>
              <a:rPr kumimoji="1" lang="zh-CN" altLang="en-US" smtClean="0">
                <a:latin typeface="Times New Roman" pitchFamily="18" charset="0"/>
              </a:rPr>
              <a:t>电路。</a:t>
            </a:r>
            <a:endParaRPr kumimoji="1" lang="en-US" altLang="zh-CN" smtClean="0">
              <a:latin typeface="Times New Roman" pitchFamily="18" charset="0"/>
            </a:endParaRPr>
          </a:p>
          <a:p>
            <a:pPr eaLnBrk="1" hangingPunct="1"/>
            <a:endParaRPr kumimoji="1" lang="en-US" altLang="zh-CN" smtClean="0">
              <a:latin typeface="Times New Roman" pitchFamily="18" charset="0"/>
            </a:endParaRPr>
          </a:p>
          <a:p>
            <a:pPr eaLnBrk="1" hangingPunct="1"/>
            <a:r>
              <a:rPr kumimoji="1" lang="zh-CN" altLang="en-US" smtClean="0">
                <a:latin typeface="Times New Roman" pitchFamily="18" charset="0"/>
              </a:rPr>
              <a:t>由于这类电路的输出与过去的输入信号无关，所以不需要有记忆功能。</a:t>
            </a:r>
            <a:endParaRPr kumimoji="1" lang="en-US" altLang="zh-CN" smtClean="0">
              <a:latin typeface="Times New Roman" pitchFamily="18" charset="0"/>
            </a:endParaRPr>
          </a:p>
          <a:p>
            <a:pPr eaLnBrk="1" hangingPunct="1"/>
            <a:endParaRPr kumimoji="1" lang="en-US" altLang="zh-CN" smtClean="0">
              <a:latin typeface="Times New Roman" pitchFamily="18" charset="0"/>
            </a:endParaRPr>
          </a:p>
          <a:p>
            <a:pPr eaLnBrk="1" hangingPunct="1"/>
            <a:r>
              <a:rPr kumimoji="1" lang="zh-CN" altLang="en-US" smtClean="0">
                <a:latin typeface="Times New Roman" pitchFamily="18" charset="0"/>
              </a:rPr>
              <a:t>例如，一个“多数表决器”，表决的结果仅取决于参予表决的成员当时的态度是“赞成”还是“反对”，因此属于组合电路。</a:t>
            </a:r>
            <a:endParaRPr lang="zh-CN" altLang="en-US" smtClean="0"/>
          </a:p>
          <a:p>
            <a:pPr eaLnBrk="1" hangingPunct="1"/>
            <a:endParaRPr lang="zh-CN" altLang="en-US" smtClean="0"/>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p:txBody>
          <a:bodyPr/>
          <a:lstStyle/>
          <a:p>
            <a:pPr eaLnBrk="1" hangingPunct="1"/>
            <a:r>
              <a:rPr kumimoji="1" lang="zh-CN" altLang="en-US" smtClean="0">
                <a:latin typeface="宋体" pitchFamily="2" charset="-122"/>
                <a:cs typeface="Times New Roman" pitchFamily="18" charset="0"/>
              </a:rPr>
              <a:t>数字逻辑电路的类型</a:t>
            </a:r>
            <a:endParaRPr lang="zh-CN" altLang="en-US" smtClean="0"/>
          </a:p>
        </p:txBody>
      </p:sp>
      <p:sp>
        <p:nvSpPr>
          <p:cNvPr id="3" name="内容占位符 2"/>
          <p:cNvSpPr>
            <a:spLocks noGrp="1"/>
          </p:cNvSpPr>
          <p:nvPr>
            <p:ph idx="1"/>
          </p:nvPr>
        </p:nvSpPr>
        <p:spPr>
          <a:xfrm>
            <a:off x="457200" y="1343025"/>
            <a:ext cx="8229600" cy="5157788"/>
          </a:xfrm>
        </p:spPr>
        <p:txBody>
          <a:bodyPr/>
          <a:lstStyle/>
          <a:p>
            <a:pPr eaLnBrk="1" hangingPunct="1"/>
            <a:r>
              <a:rPr kumimoji="1" lang="zh-CN" altLang="en-US" smtClean="0">
                <a:solidFill>
                  <a:srgbClr val="FF0000"/>
                </a:solidFill>
                <a:latin typeface="Times New Roman" pitchFamily="18" charset="0"/>
              </a:rPr>
              <a:t>时序逻辑电路</a:t>
            </a:r>
            <a:r>
              <a:rPr kumimoji="1" lang="en-US" altLang="zh-CN" smtClean="0">
                <a:solidFill>
                  <a:srgbClr val="FF0000"/>
                </a:solidFill>
                <a:latin typeface="Times New Roman" pitchFamily="18" charset="0"/>
              </a:rPr>
              <a:t>: </a:t>
            </a:r>
            <a:r>
              <a:rPr kumimoji="1" lang="en-US" altLang="zh-CN" smtClean="0">
                <a:latin typeface="Times New Roman" pitchFamily="18" charset="0"/>
              </a:rPr>
              <a:t> </a:t>
            </a:r>
            <a:r>
              <a:rPr kumimoji="1" lang="zh-CN" altLang="en-US" smtClean="0">
                <a:latin typeface="Times New Roman" pitchFamily="18" charset="0"/>
              </a:rPr>
              <a:t>如果一个逻辑电路在任何时刻的输出不仅取决于该时刻的输入，而且与过去的输入相关，则称为时序逻辑</a:t>
            </a:r>
            <a:r>
              <a:rPr kumimoji="1" lang="en-US" altLang="zh-CN" smtClean="0">
                <a:latin typeface="Times New Roman" pitchFamily="18" charset="0"/>
              </a:rPr>
              <a:t>(Sequential Logic)</a:t>
            </a:r>
            <a:r>
              <a:rPr kumimoji="1" lang="zh-CN" altLang="en-US" smtClean="0">
                <a:latin typeface="Times New Roman" pitchFamily="18" charset="0"/>
              </a:rPr>
              <a:t>电路。</a:t>
            </a:r>
            <a:endParaRPr kumimoji="1" lang="en-US" altLang="zh-CN" smtClean="0">
              <a:latin typeface="Times New Roman" pitchFamily="18" charset="0"/>
            </a:endParaRPr>
          </a:p>
          <a:p>
            <a:pPr eaLnBrk="1" hangingPunct="1"/>
            <a:endParaRPr kumimoji="1" lang="en-US" altLang="zh-CN" smtClean="0">
              <a:latin typeface="Times New Roman" pitchFamily="18" charset="0"/>
            </a:endParaRPr>
          </a:p>
          <a:p>
            <a:pPr eaLnBrk="1" hangingPunct="1"/>
            <a:r>
              <a:rPr kumimoji="1" lang="zh-CN" altLang="en-US" smtClean="0">
                <a:latin typeface="Times New Roman" pitchFamily="18" charset="0"/>
              </a:rPr>
              <a:t>由于这类电路的输出与过去的输入相关，所以要用电路中</a:t>
            </a:r>
            <a:r>
              <a:rPr kumimoji="1" lang="zh-CN" altLang="en-US" smtClean="0">
                <a:solidFill>
                  <a:srgbClr val="FF0000"/>
                </a:solidFill>
                <a:latin typeface="Times New Roman" pitchFamily="18" charset="0"/>
              </a:rPr>
              <a:t>记忆元件</a:t>
            </a:r>
            <a:r>
              <a:rPr kumimoji="1" lang="zh-CN" altLang="en-US" smtClean="0">
                <a:latin typeface="Times New Roman" pitchFamily="18" charset="0"/>
              </a:rPr>
              <a:t>的状态来反映过去的输入信号。</a:t>
            </a:r>
            <a:endParaRPr kumimoji="1" lang="en-US" altLang="zh-CN" smtClean="0">
              <a:latin typeface="Times New Roman" pitchFamily="18" charset="0"/>
            </a:endParaRPr>
          </a:p>
          <a:p>
            <a:pPr eaLnBrk="1" hangingPunct="1"/>
            <a:endParaRPr kumimoji="1" lang="en-US" altLang="zh-CN" smtClean="0">
              <a:latin typeface="Times New Roman" pitchFamily="18" charset="0"/>
            </a:endParaRPr>
          </a:p>
          <a:p>
            <a:pPr eaLnBrk="1" hangingPunct="1"/>
            <a:r>
              <a:rPr kumimoji="1" lang="zh-CN" altLang="en-US" smtClean="0">
                <a:latin typeface="Times New Roman" pitchFamily="18" charset="0"/>
              </a:rPr>
              <a:t>例如，一个统计串行输入脉冲信号个数的计数器，它的输出结果不仅与当时的输入脉冲相关，还与前面收到的脉冲个数相关，因此，计数器是一个时序逻辑电路。</a:t>
            </a:r>
            <a:endParaRPr kumimoji="1" lang="en-US" altLang="zh-CN" smtClean="0">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p:nvPr>
        </p:nvSpPr>
        <p:spPr/>
        <p:txBody>
          <a:bodyPr/>
          <a:lstStyle/>
          <a:p>
            <a:pPr eaLnBrk="1" hangingPunct="1"/>
            <a:r>
              <a:rPr kumimoji="1" lang="zh-CN" altLang="en-US" smtClean="0">
                <a:latin typeface="宋体" pitchFamily="2" charset="-122"/>
                <a:cs typeface="Times New Roman" pitchFamily="18" charset="0"/>
              </a:rPr>
              <a:t>数字逻辑电路的类型</a:t>
            </a:r>
            <a:endParaRPr lang="zh-CN" altLang="en-US" smtClean="0"/>
          </a:p>
        </p:txBody>
      </p:sp>
      <p:sp>
        <p:nvSpPr>
          <p:cNvPr id="46083" name="内容占位符 2"/>
          <p:cNvSpPr>
            <a:spLocks noGrp="1"/>
          </p:cNvSpPr>
          <p:nvPr>
            <p:ph idx="1"/>
          </p:nvPr>
        </p:nvSpPr>
        <p:spPr/>
        <p:txBody>
          <a:bodyPr/>
          <a:lstStyle/>
          <a:p>
            <a:pPr eaLnBrk="1" hangingPunct="1"/>
            <a:endParaRPr kumimoji="1" lang="en-US" altLang="zh-CN" smtClean="0">
              <a:latin typeface="Times New Roman" pitchFamily="18" charset="0"/>
            </a:endParaRPr>
          </a:p>
          <a:p>
            <a:pPr eaLnBrk="1" hangingPunct="1"/>
            <a:r>
              <a:rPr kumimoji="1" lang="zh-CN" altLang="en-US" smtClean="0">
                <a:latin typeface="Times New Roman" pitchFamily="18" charset="0"/>
              </a:rPr>
              <a:t>时序逻辑电路按照</a:t>
            </a:r>
            <a:r>
              <a:rPr kumimoji="1" lang="zh-CN" altLang="en-US" smtClean="0">
                <a:solidFill>
                  <a:srgbClr val="FF0000"/>
                </a:solidFill>
                <a:latin typeface="Times New Roman" pitchFamily="18" charset="0"/>
              </a:rPr>
              <a:t>是否有统一的时钟信号进行同步</a:t>
            </a:r>
            <a:r>
              <a:rPr kumimoji="1" lang="zh-CN" altLang="en-US" smtClean="0">
                <a:latin typeface="Times New Roman" pitchFamily="18" charset="0"/>
              </a:rPr>
              <a:t>，又可进一步分为：</a:t>
            </a:r>
            <a:endParaRPr kumimoji="1" lang="en-US" altLang="zh-CN" smtClean="0">
              <a:latin typeface="Times New Roman" pitchFamily="18" charset="0"/>
            </a:endParaRPr>
          </a:p>
          <a:p>
            <a:pPr eaLnBrk="1" hangingPunct="1"/>
            <a:endParaRPr kumimoji="1" lang="en-US" altLang="zh-CN" smtClean="0">
              <a:solidFill>
                <a:srgbClr val="FF0000"/>
              </a:solidFill>
              <a:latin typeface="Times New Roman" pitchFamily="18" charset="0"/>
            </a:endParaRPr>
          </a:p>
          <a:p>
            <a:pPr eaLnBrk="1" hangingPunct="1"/>
            <a:r>
              <a:rPr kumimoji="1" lang="zh-CN" altLang="en-US" smtClean="0">
                <a:solidFill>
                  <a:srgbClr val="FF0000"/>
                </a:solidFill>
                <a:latin typeface="Times New Roman" pitchFamily="18" charset="0"/>
              </a:rPr>
              <a:t>同步时序逻辑电路</a:t>
            </a:r>
            <a:endParaRPr kumimoji="1" lang="en-US" altLang="zh-CN" smtClean="0">
              <a:latin typeface="Times New Roman" pitchFamily="18" charset="0"/>
            </a:endParaRPr>
          </a:p>
          <a:p>
            <a:pPr eaLnBrk="1" hangingPunct="1"/>
            <a:endParaRPr kumimoji="1" lang="en-US" altLang="zh-CN" smtClean="0">
              <a:solidFill>
                <a:srgbClr val="FF0000"/>
              </a:solidFill>
              <a:latin typeface="Times New Roman" pitchFamily="18" charset="0"/>
            </a:endParaRPr>
          </a:p>
          <a:p>
            <a:pPr eaLnBrk="1" hangingPunct="1"/>
            <a:r>
              <a:rPr kumimoji="1" lang="zh-CN" altLang="en-US" smtClean="0">
                <a:solidFill>
                  <a:srgbClr val="FF0000"/>
                </a:solidFill>
                <a:latin typeface="Times New Roman" pitchFamily="18" charset="0"/>
              </a:rPr>
              <a:t>异步时序逻辑电路</a:t>
            </a:r>
            <a:endParaRPr lang="zh-CN" altLang="en-US" smtClean="0"/>
          </a:p>
          <a:p>
            <a:pPr eaLnBrk="1" hangingPunct="1"/>
            <a:endParaRPr lang="zh-CN" altLang="en-US" smtClean="0"/>
          </a:p>
        </p:txBody>
      </p:sp>
    </p:spTree>
  </p:cSld>
  <p:clrMapOvr>
    <a:masterClrMapping/>
  </p:clrMapOvr>
  <p:transition>
    <p:dissolv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p:cNvSpPr>
            <a:spLocks noGrp="1"/>
          </p:cNvSpPr>
          <p:nvPr>
            <p:ph type="title"/>
          </p:nvPr>
        </p:nvSpPr>
        <p:spPr/>
        <p:txBody>
          <a:bodyPr/>
          <a:lstStyle/>
          <a:p>
            <a:pPr eaLnBrk="1" hangingPunct="1"/>
            <a:r>
              <a:rPr kumimoji="1" lang="zh-CN" altLang="en-US" smtClean="0">
                <a:latin typeface="宋体" pitchFamily="2" charset="-122"/>
                <a:cs typeface="Times New Roman" pitchFamily="18" charset="0"/>
              </a:rPr>
              <a:t>数字逻辑电路的研究方法</a:t>
            </a:r>
            <a:endParaRPr lang="zh-CN" altLang="en-US" smtClean="0"/>
          </a:p>
        </p:txBody>
      </p:sp>
      <p:sp>
        <p:nvSpPr>
          <p:cNvPr id="3" name="内容占位符 2"/>
          <p:cNvSpPr>
            <a:spLocks noGrp="1"/>
          </p:cNvSpPr>
          <p:nvPr>
            <p:ph idx="1"/>
          </p:nvPr>
        </p:nvSpPr>
        <p:spPr/>
        <p:txBody>
          <a:bodyPr/>
          <a:lstStyle/>
          <a:p>
            <a:pPr algn="just" eaLnBrk="1" hangingPunct="1">
              <a:spcBef>
                <a:spcPct val="50000"/>
              </a:spcBef>
            </a:pPr>
            <a:r>
              <a:rPr kumimoji="1" lang="zh-CN" altLang="en-US" smtClean="0">
                <a:latin typeface="Times New Roman" pitchFamily="18" charset="0"/>
              </a:rPr>
              <a:t>对数字系统中逻辑电路的研究有两个</a:t>
            </a:r>
            <a:r>
              <a:rPr kumimoji="1" lang="zh-CN" altLang="en-US" smtClean="0">
                <a:solidFill>
                  <a:srgbClr val="FF0000"/>
                </a:solidFill>
                <a:latin typeface="Times New Roman" pitchFamily="18" charset="0"/>
              </a:rPr>
              <a:t>主要任务</a:t>
            </a:r>
            <a:r>
              <a:rPr kumimoji="1" lang="zh-CN" altLang="en-US" smtClean="0">
                <a:latin typeface="Times New Roman" pitchFamily="18" charset="0"/>
              </a:rPr>
              <a:t>：一是</a:t>
            </a:r>
            <a:r>
              <a:rPr kumimoji="1" lang="zh-CN" altLang="en-US" smtClean="0">
                <a:solidFill>
                  <a:srgbClr val="FF0000"/>
                </a:solidFill>
                <a:latin typeface="Times New Roman" pitchFamily="18" charset="0"/>
              </a:rPr>
              <a:t>分析</a:t>
            </a:r>
            <a:r>
              <a:rPr kumimoji="1" lang="zh-CN" altLang="en-US" smtClean="0">
                <a:latin typeface="Times New Roman" pitchFamily="18" charset="0"/>
              </a:rPr>
              <a:t>，二是</a:t>
            </a:r>
            <a:r>
              <a:rPr kumimoji="1" lang="zh-CN" altLang="en-US" smtClean="0">
                <a:solidFill>
                  <a:srgbClr val="FF0000"/>
                </a:solidFill>
                <a:latin typeface="Times New Roman" pitchFamily="18" charset="0"/>
              </a:rPr>
              <a:t>设计</a:t>
            </a:r>
            <a:r>
              <a:rPr kumimoji="1" lang="zh-CN" altLang="en-US" smtClean="0">
                <a:latin typeface="Times New Roman" pitchFamily="18" charset="0"/>
              </a:rPr>
              <a:t>。 </a:t>
            </a:r>
            <a:endParaRPr kumimoji="1" lang="en-US" altLang="zh-CN" smtClean="0">
              <a:latin typeface="Times New Roman" pitchFamily="18" charset="0"/>
            </a:endParaRPr>
          </a:p>
          <a:p>
            <a:pPr algn="just" eaLnBrk="1" hangingPunct="1">
              <a:spcBef>
                <a:spcPct val="50000"/>
              </a:spcBef>
            </a:pPr>
            <a:endParaRPr kumimoji="1" lang="zh-CN" altLang="en-US" smtClean="0">
              <a:latin typeface="Times New Roman" pitchFamily="18" charset="0"/>
            </a:endParaRPr>
          </a:p>
          <a:p>
            <a:pPr algn="just" eaLnBrk="1" hangingPunct="1">
              <a:spcBef>
                <a:spcPct val="50000"/>
              </a:spcBef>
            </a:pPr>
            <a:r>
              <a:rPr kumimoji="1" lang="zh-CN" altLang="en-US" smtClean="0">
                <a:latin typeface="Times New Roman" pitchFamily="18" charset="0"/>
              </a:rPr>
              <a:t>对一个已有的数字逻辑电路，研究它的工作性能和逻辑功能称为</a:t>
            </a:r>
            <a:r>
              <a:rPr kumimoji="1" lang="zh-CN" altLang="en-US" smtClean="0">
                <a:solidFill>
                  <a:srgbClr val="FF0000"/>
                </a:solidFill>
                <a:latin typeface="Times New Roman" pitchFamily="18" charset="0"/>
              </a:rPr>
              <a:t>逻辑分析。</a:t>
            </a:r>
            <a:endParaRPr kumimoji="1" lang="en-US" altLang="zh-CN" smtClean="0">
              <a:solidFill>
                <a:srgbClr val="FF0000"/>
              </a:solidFill>
              <a:latin typeface="Times New Roman" pitchFamily="18" charset="0"/>
            </a:endParaRPr>
          </a:p>
          <a:p>
            <a:pPr algn="just" eaLnBrk="1" hangingPunct="1">
              <a:spcBef>
                <a:spcPct val="50000"/>
              </a:spcBef>
            </a:pPr>
            <a:endParaRPr kumimoji="1" lang="en-US" altLang="zh-CN" smtClean="0">
              <a:solidFill>
                <a:srgbClr val="FF0000"/>
              </a:solidFill>
              <a:latin typeface="Times New Roman" pitchFamily="18" charset="0"/>
            </a:endParaRPr>
          </a:p>
          <a:p>
            <a:pPr algn="just" eaLnBrk="1" hangingPunct="1">
              <a:spcBef>
                <a:spcPct val="50000"/>
              </a:spcBef>
            </a:pPr>
            <a:r>
              <a:rPr kumimoji="1" lang="zh-CN" altLang="en-US" smtClean="0">
                <a:latin typeface="Times New Roman" pitchFamily="18" charset="0"/>
              </a:rPr>
              <a:t>根据提出的逻辑功能，在给定条件下构造出实现预定功能的逻辑电路称为</a:t>
            </a:r>
            <a:r>
              <a:rPr kumimoji="1" lang="zh-CN" altLang="en-US" smtClean="0">
                <a:solidFill>
                  <a:srgbClr val="FF0000"/>
                </a:solidFill>
                <a:latin typeface="Times New Roman" pitchFamily="18" charset="0"/>
              </a:rPr>
              <a:t>逻辑设计。</a:t>
            </a:r>
            <a:endParaRPr lang="zh-CN" altLang="en-US" smtClean="0">
              <a:solidFill>
                <a:srgbClr val="FF0000"/>
              </a:solidFill>
            </a:endParaRP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zh-CN" altLang="en-US" smtClean="0">
                <a:latin typeface="Times New Roman" pitchFamily="18" charset="0"/>
              </a:rPr>
              <a:t>主要内容</a:t>
            </a:r>
          </a:p>
        </p:txBody>
      </p:sp>
      <p:sp>
        <p:nvSpPr>
          <p:cNvPr id="29699" name="Rectangle 3"/>
          <p:cNvSpPr>
            <a:spLocks noGrp="1" noChangeArrowheads="1"/>
          </p:cNvSpPr>
          <p:nvPr>
            <p:ph type="body" idx="1"/>
          </p:nvPr>
        </p:nvSpPr>
        <p:spPr>
          <a:xfrm>
            <a:off x="1692275" y="1628775"/>
            <a:ext cx="5341938" cy="4314825"/>
          </a:xfrm>
        </p:spPr>
        <p:txBody>
          <a:bodyPr/>
          <a:lstStyle/>
          <a:p>
            <a:pPr eaLnBrk="1" hangingPunct="1">
              <a:lnSpc>
                <a:spcPct val="150000"/>
              </a:lnSpc>
            </a:pPr>
            <a:r>
              <a:rPr lang="zh-CN" altLang="en-US" sz="3200" dirty="0" smtClean="0">
                <a:latin typeface="Times New Roman" pitchFamily="18" charset="0"/>
              </a:rPr>
              <a:t>数字概念</a:t>
            </a:r>
          </a:p>
          <a:p>
            <a:pPr eaLnBrk="1" hangingPunct="1">
              <a:lnSpc>
                <a:spcPct val="150000"/>
              </a:lnSpc>
            </a:pPr>
            <a:r>
              <a:rPr lang="zh-CN" altLang="en-US" sz="3200" dirty="0" smtClean="0">
                <a:latin typeface="Times New Roman" pitchFamily="18" charset="0"/>
              </a:rPr>
              <a:t>数制系统</a:t>
            </a:r>
          </a:p>
          <a:p>
            <a:pPr eaLnBrk="1" hangingPunct="1">
              <a:lnSpc>
                <a:spcPct val="150000"/>
              </a:lnSpc>
            </a:pPr>
            <a:r>
              <a:rPr lang="zh-CN" altLang="en-US" sz="3200" dirty="0" smtClean="0">
                <a:latin typeface="Times New Roman" pitchFamily="18" charset="0"/>
              </a:rPr>
              <a:t>数制系统的转换</a:t>
            </a:r>
          </a:p>
          <a:p>
            <a:pPr eaLnBrk="1" hangingPunct="1">
              <a:lnSpc>
                <a:spcPct val="150000"/>
              </a:lnSpc>
            </a:pPr>
            <a:r>
              <a:rPr lang="zh-CN" altLang="en-US" sz="3200" dirty="0" smtClean="0">
                <a:latin typeface="Times New Roman" pitchFamily="18" charset="0"/>
              </a:rPr>
              <a:t>二进制编码</a:t>
            </a:r>
          </a:p>
          <a:p>
            <a:pPr eaLnBrk="1" hangingPunct="1">
              <a:lnSpc>
                <a:spcPct val="150000"/>
              </a:lnSpc>
            </a:pPr>
            <a:endParaRPr lang="en-US" altLang="zh-CN" sz="3200" dirty="0" smtClean="0">
              <a:latin typeface="Times New Roman" pitchFamily="18" charset="0"/>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p:cNvSpPr>
            <a:spLocks noGrp="1"/>
          </p:cNvSpPr>
          <p:nvPr>
            <p:ph type="title"/>
          </p:nvPr>
        </p:nvSpPr>
        <p:spPr/>
        <p:txBody>
          <a:bodyPr/>
          <a:lstStyle/>
          <a:p>
            <a:pPr eaLnBrk="1" hangingPunct="1"/>
            <a:r>
              <a:rPr kumimoji="1" lang="zh-CN" altLang="en-US" smtClean="0">
                <a:latin typeface="宋体" pitchFamily="2" charset="-122"/>
                <a:cs typeface="Times New Roman" pitchFamily="18" charset="0"/>
              </a:rPr>
              <a:t>数字逻辑电路的研究方法</a:t>
            </a:r>
            <a:endParaRPr lang="zh-CN" altLang="en-US" smtClean="0"/>
          </a:p>
        </p:txBody>
      </p:sp>
      <p:sp>
        <p:nvSpPr>
          <p:cNvPr id="48131" name="内容占位符 2"/>
          <p:cNvSpPr>
            <a:spLocks noGrp="1"/>
          </p:cNvSpPr>
          <p:nvPr>
            <p:ph idx="1"/>
          </p:nvPr>
        </p:nvSpPr>
        <p:spPr/>
        <p:txBody>
          <a:bodyPr/>
          <a:lstStyle/>
          <a:p>
            <a:pPr eaLnBrk="1" hangingPunct="1"/>
            <a:r>
              <a:rPr kumimoji="1" lang="zh-CN" altLang="en-US" smtClean="0">
                <a:solidFill>
                  <a:srgbClr val="FF0000"/>
                </a:solidFill>
                <a:latin typeface="Times New Roman" pitchFamily="18" charset="0"/>
              </a:rPr>
              <a:t>传统方法</a:t>
            </a:r>
            <a:r>
              <a:rPr kumimoji="1" lang="zh-CN" altLang="en-US" smtClean="0">
                <a:latin typeface="Times New Roman" pitchFamily="18" charset="0"/>
              </a:rPr>
              <a:t>：传统方法是建立在小规模集成电路基础之上的，它以技术经济指标作为评价一个设计方案优劣的主要性能指标，</a:t>
            </a:r>
            <a:r>
              <a:rPr kumimoji="1" lang="zh-CN" altLang="en-US" smtClean="0">
                <a:solidFill>
                  <a:srgbClr val="FF0000"/>
                </a:solidFill>
                <a:latin typeface="Times New Roman" pitchFamily="18" charset="0"/>
              </a:rPr>
              <a:t>设计时追求的是如何使一个电路达到最简</a:t>
            </a:r>
            <a:r>
              <a:rPr kumimoji="1" lang="zh-CN" altLang="en-US" smtClean="0">
                <a:latin typeface="Times New Roman" pitchFamily="18" charset="0"/>
              </a:rPr>
              <a:t>。</a:t>
            </a:r>
            <a:endParaRPr kumimoji="1" lang="en-US" altLang="zh-CN" smtClean="0">
              <a:latin typeface="Times New Roman" pitchFamily="18" charset="0"/>
            </a:endParaRPr>
          </a:p>
          <a:p>
            <a:pPr eaLnBrk="1" hangingPunct="1"/>
            <a:endParaRPr kumimoji="1" lang="en-US" altLang="zh-CN" smtClean="0">
              <a:latin typeface="Times New Roman" pitchFamily="18" charset="0"/>
            </a:endParaRPr>
          </a:p>
          <a:p>
            <a:pPr eaLnBrk="1" hangingPunct="1"/>
            <a:r>
              <a:rPr kumimoji="1" lang="zh-CN" altLang="en-US" smtClean="0">
                <a:solidFill>
                  <a:srgbClr val="FF0000"/>
                </a:solidFill>
                <a:latin typeface="Times New Roman" pitchFamily="18" charset="0"/>
              </a:rPr>
              <a:t>如何达到最简呢？</a:t>
            </a:r>
            <a:r>
              <a:rPr kumimoji="1" lang="zh-CN" altLang="en-US" smtClean="0">
                <a:latin typeface="Times New Roman" pitchFamily="18" charset="0"/>
              </a:rPr>
              <a:t>在组合逻辑电路设计时，通过逻辑函数化简，尽可能使电路中的逻辑门和连线数目达到最少。而在时序逻辑电路设计时，则通过状态化简和逻辑函数化简，尽可能使电路中的触发器、逻辑门和连线数目达到最少。</a:t>
            </a:r>
            <a:endParaRPr lang="zh-CN" altLang="en-US" smtClean="0"/>
          </a:p>
        </p:txBody>
      </p:sp>
    </p:spTree>
  </p:cSld>
  <p:clrMapOvr>
    <a:masterClrMapping/>
  </p:clrMapOvr>
  <p:transition>
    <p:dissolv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p:txBody>
          <a:bodyPr/>
          <a:lstStyle/>
          <a:p>
            <a:pPr eaLnBrk="1" hangingPunct="1"/>
            <a:r>
              <a:rPr kumimoji="1" lang="zh-CN" altLang="en-US" smtClean="0">
                <a:latin typeface="宋体" pitchFamily="2" charset="-122"/>
                <a:cs typeface="Times New Roman" pitchFamily="18" charset="0"/>
              </a:rPr>
              <a:t>数字逻辑电路的研究方法</a:t>
            </a:r>
            <a:endParaRPr lang="zh-CN" altLang="en-US" smtClean="0"/>
          </a:p>
        </p:txBody>
      </p:sp>
      <p:sp>
        <p:nvSpPr>
          <p:cNvPr id="49155" name="内容占位符 2"/>
          <p:cNvSpPr>
            <a:spLocks noGrp="1"/>
          </p:cNvSpPr>
          <p:nvPr>
            <p:ph idx="1"/>
          </p:nvPr>
        </p:nvSpPr>
        <p:spPr/>
        <p:txBody>
          <a:bodyPr/>
          <a:lstStyle/>
          <a:p>
            <a:pPr eaLnBrk="1" hangingPunct="1"/>
            <a:r>
              <a:rPr kumimoji="1" lang="zh-CN" altLang="en-US" smtClean="0">
                <a:solidFill>
                  <a:srgbClr val="FF3300"/>
                </a:solidFill>
                <a:latin typeface="Times New Roman" pitchFamily="18" charset="0"/>
              </a:rPr>
              <a:t>注意</a:t>
            </a:r>
            <a:r>
              <a:rPr kumimoji="1" lang="en-US" altLang="zh-CN" smtClean="0">
                <a:solidFill>
                  <a:srgbClr val="FF3300"/>
                </a:solidFill>
                <a:latin typeface="Times New Roman" pitchFamily="18" charset="0"/>
              </a:rPr>
              <a:t>! </a:t>
            </a:r>
            <a:r>
              <a:rPr kumimoji="1" lang="zh-CN" altLang="en-US" smtClean="0">
                <a:solidFill>
                  <a:srgbClr val="FF3300"/>
                </a:solidFill>
                <a:latin typeface="Times New Roman" pitchFamily="18" charset="0"/>
              </a:rPr>
              <a:t>一个最简的方案并不等于一个最佳的方案！</a:t>
            </a:r>
            <a:r>
              <a:rPr kumimoji="1" lang="zh-CN" altLang="en-US" smtClean="0">
                <a:solidFill>
                  <a:srgbClr val="003EBA"/>
                </a:solidFill>
                <a:latin typeface="Times New Roman" pitchFamily="18" charset="0"/>
              </a:rPr>
              <a:t> </a:t>
            </a:r>
            <a:endParaRPr kumimoji="1" lang="zh-CN" altLang="en-US" smtClean="0">
              <a:solidFill>
                <a:schemeClr val="hlink"/>
              </a:solidFill>
              <a:latin typeface="Times New Roman" pitchFamily="18" charset="0"/>
            </a:endParaRPr>
          </a:p>
          <a:p>
            <a:pPr eaLnBrk="1" hangingPunct="1"/>
            <a:endParaRPr kumimoji="1" lang="en-US" altLang="zh-CN" smtClean="0">
              <a:solidFill>
                <a:schemeClr val="hlink"/>
              </a:solidFill>
              <a:latin typeface="Times New Roman" pitchFamily="18" charset="0"/>
            </a:endParaRPr>
          </a:p>
          <a:p>
            <a:pPr eaLnBrk="1" hangingPunct="1"/>
            <a:r>
              <a:rPr kumimoji="1" lang="zh-CN" altLang="en-US" smtClean="0">
                <a:latin typeface="Times New Roman" pitchFamily="18" charset="0"/>
              </a:rPr>
              <a:t>最佳方案应满足</a:t>
            </a:r>
            <a:r>
              <a:rPr kumimoji="1" lang="zh-CN" altLang="en-US" smtClean="0">
                <a:solidFill>
                  <a:srgbClr val="FF3300"/>
                </a:solidFill>
                <a:latin typeface="Times New Roman" pitchFamily="18" charset="0"/>
              </a:rPr>
              <a:t>全面的性能指标和实际应用</a:t>
            </a:r>
            <a:r>
              <a:rPr kumimoji="1" lang="zh-CN" altLang="en-US" smtClean="0">
                <a:latin typeface="Times New Roman" pitchFamily="18" charset="0"/>
              </a:rPr>
              <a:t>要求。所以，在用传统方法求出一个实现预定功能的最简结构之后，往往要根据实际情况进行相应调整。</a:t>
            </a:r>
            <a:endParaRPr lang="zh-CN" altLang="en-US" smtClean="0">
              <a:latin typeface="Arial" charset="0"/>
            </a:endParaRPr>
          </a:p>
          <a:p>
            <a:pPr eaLnBrk="1" hangingPunct="1"/>
            <a:endParaRPr lang="en-US" altLang="zh-CN" smtClean="0"/>
          </a:p>
          <a:p>
            <a:pPr eaLnBrk="1" hangingPunct="1"/>
            <a:r>
              <a:rPr kumimoji="1" lang="zh-CN" altLang="en-US" smtClean="0">
                <a:latin typeface="Times New Roman" pitchFamily="18" charset="0"/>
              </a:rPr>
              <a:t>由于中、大规模集成电路的不断发展，使芯片内部容纳的逻辑器件越来越多，因而，实现某种逻辑功能所需要的门和触发器数量已不再成为影响经济指标的突出问题。</a:t>
            </a:r>
            <a:endParaRPr kumimoji="1" lang="en-US" altLang="zh-CN" smtClean="0">
              <a:latin typeface="Times New Roman" pitchFamily="18" charset="0"/>
            </a:endParaRPr>
          </a:p>
        </p:txBody>
      </p:sp>
    </p:spTree>
  </p:cSld>
  <p:clrMapOvr>
    <a:masterClrMapping/>
  </p:clrMapOvr>
  <p:transition>
    <p:pull dir="ld"/>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p:txBody>
          <a:bodyPr/>
          <a:lstStyle/>
          <a:p>
            <a:pPr eaLnBrk="1" hangingPunct="1"/>
            <a:r>
              <a:rPr kumimoji="1" lang="zh-CN" altLang="en-US" smtClean="0">
                <a:latin typeface="宋体" pitchFamily="2" charset="-122"/>
                <a:cs typeface="Times New Roman" pitchFamily="18" charset="0"/>
              </a:rPr>
              <a:t>数字逻辑电路的研究方法</a:t>
            </a:r>
            <a:endParaRPr lang="zh-CN" altLang="en-US" smtClean="0"/>
          </a:p>
        </p:txBody>
      </p:sp>
      <p:sp>
        <p:nvSpPr>
          <p:cNvPr id="50179" name="内容占位符 2"/>
          <p:cNvSpPr>
            <a:spLocks noGrp="1"/>
          </p:cNvSpPr>
          <p:nvPr>
            <p:ph idx="1"/>
          </p:nvPr>
        </p:nvSpPr>
        <p:spPr/>
        <p:txBody>
          <a:bodyPr/>
          <a:lstStyle/>
          <a:p>
            <a:pPr eaLnBrk="1" hangingPunct="1">
              <a:spcBef>
                <a:spcPct val="50000"/>
              </a:spcBef>
            </a:pPr>
            <a:r>
              <a:rPr kumimoji="1" lang="zh-CN" altLang="en-US" smtClean="0">
                <a:latin typeface="Times New Roman" pitchFamily="18" charset="0"/>
              </a:rPr>
              <a:t>用中、大规模集成组件去构造满足各种功能的逻辑电路时，</a:t>
            </a:r>
            <a:r>
              <a:rPr kumimoji="1" lang="zh-CN" altLang="en-US" smtClean="0">
                <a:solidFill>
                  <a:srgbClr val="FA2B08"/>
                </a:solidFill>
                <a:latin typeface="Times New Roman" pitchFamily="18" charset="0"/>
              </a:rPr>
              <a:t>如何寻求经济合理的方案呢？</a:t>
            </a:r>
            <a:r>
              <a:rPr kumimoji="1" lang="zh-CN" altLang="en-US" smtClean="0">
                <a:latin typeface="Times New Roman" pitchFamily="18" charset="0"/>
              </a:rPr>
              <a:t>要求设计人员必须注意：</a:t>
            </a:r>
            <a:endParaRPr kumimoji="1" lang="en-US" altLang="zh-CN" smtClean="0">
              <a:latin typeface="Times New Roman" pitchFamily="18" charset="0"/>
            </a:endParaRPr>
          </a:p>
          <a:p>
            <a:pPr eaLnBrk="1" hangingPunct="1">
              <a:spcBef>
                <a:spcPct val="50000"/>
              </a:spcBef>
            </a:pPr>
            <a:r>
              <a:rPr kumimoji="1" lang="zh-CN" altLang="en-US" smtClean="0">
                <a:latin typeface="Times New Roman" pitchFamily="18" charset="0"/>
              </a:rPr>
              <a:t>充分了解各种器件的逻辑结构和外部特性，做到合理选择器件； </a:t>
            </a:r>
          </a:p>
          <a:p>
            <a:pPr eaLnBrk="1" hangingPunct="1">
              <a:spcBef>
                <a:spcPct val="50000"/>
              </a:spcBef>
            </a:pPr>
            <a:r>
              <a:rPr kumimoji="1" lang="zh-CN" altLang="en-US" smtClean="0">
                <a:latin typeface="Times New Roman" pitchFamily="18" charset="0"/>
              </a:rPr>
              <a:t>充分利用每一个已选器件的功能，用灵活多变的方法完成各类电路或功能模块的设计； </a:t>
            </a:r>
          </a:p>
          <a:p>
            <a:pPr eaLnBrk="1" hangingPunct="1">
              <a:spcBef>
                <a:spcPct val="50000"/>
              </a:spcBef>
            </a:pPr>
            <a:r>
              <a:rPr kumimoji="1" lang="zh-CN" altLang="en-US" smtClean="0">
                <a:latin typeface="Times New Roman" pitchFamily="18" charset="0"/>
              </a:rPr>
              <a:t>尽可能减少芯片之间的相互连线。 </a:t>
            </a:r>
            <a:endParaRPr lang="zh-CN" altLang="en-US" smtClean="0">
              <a:latin typeface="Arial" charset="0"/>
            </a:endParaRPr>
          </a:p>
          <a:p>
            <a:pPr eaLnBrk="1" hangingPunct="1"/>
            <a:endParaRPr lang="zh-CN" altLang="en-US" smtClean="0"/>
          </a:p>
        </p:txBody>
      </p:sp>
    </p:spTree>
  </p:cSld>
  <p:clrMapOvr>
    <a:masterClrMapping/>
  </p:clrMapOvr>
  <p:transition>
    <p:strips/>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p:txBody>
          <a:bodyPr/>
          <a:lstStyle/>
          <a:p>
            <a:r>
              <a:rPr lang="zh-CN" altLang="en-US" smtClean="0"/>
              <a:t>逻辑设计的新方法</a:t>
            </a:r>
          </a:p>
        </p:txBody>
      </p:sp>
      <p:sp>
        <p:nvSpPr>
          <p:cNvPr id="51203" name="内容占位符 2"/>
          <p:cNvSpPr>
            <a:spLocks noGrp="1"/>
          </p:cNvSpPr>
          <p:nvPr>
            <p:ph idx="1"/>
          </p:nvPr>
        </p:nvSpPr>
        <p:spPr>
          <a:xfrm>
            <a:off x="285750" y="1285875"/>
            <a:ext cx="8572500" cy="5286375"/>
          </a:xfrm>
        </p:spPr>
        <p:txBody>
          <a:bodyPr/>
          <a:lstStyle/>
          <a:p>
            <a:r>
              <a:rPr kumimoji="1" lang="zh-CN" altLang="en-US" smtClean="0">
                <a:latin typeface="Times New Roman" pitchFamily="18" charset="0"/>
              </a:rPr>
              <a:t>各类可编程逻辑器件</a:t>
            </a:r>
            <a:r>
              <a:rPr kumimoji="1" lang="en-US" altLang="zh-CN" smtClean="0">
                <a:latin typeface="Times New Roman" pitchFamily="18" charset="0"/>
              </a:rPr>
              <a:t>(PLD)</a:t>
            </a:r>
            <a:r>
              <a:rPr kumimoji="1" lang="zh-CN" altLang="en-US" smtClean="0">
                <a:latin typeface="Times New Roman" pitchFamily="18" charset="0"/>
              </a:rPr>
              <a:t>的出现，给逻辑设计带来了一种全新的方法。人们不再用常规硬线连接的方法去构造电路，而是</a:t>
            </a:r>
            <a:r>
              <a:rPr kumimoji="1" lang="zh-CN" altLang="en-US" smtClean="0">
                <a:solidFill>
                  <a:srgbClr val="FA2B08"/>
                </a:solidFill>
                <a:latin typeface="Times New Roman" pitchFamily="18" charset="0"/>
              </a:rPr>
              <a:t>借助丰富的计算机软件对器件进行编程烧录来实现各种逻辑功能，这给逻辑设计带来了极大的方便</a:t>
            </a:r>
            <a:r>
              <a:rPr kumimoji="1" lang="zh-CN" altLang="en-US" smtClean="0">
                <a:solidFill>
                  <a:schemeClr val="folHlink"/>
                </a:solidFill>
                <a:latin typeface="Times New Roman" pitchFamily="18" charset="0"/>
              </a:rPr>
              <a:t>。</a:t>
            </a:r>
            <a:endParaRPr kumimoji="1" lang="en-US" altLang="zh-CN" smtClean="0">
              <a:solidFill>
                <a:schemeClr val="folHlink"/>
              </a:solidFill>
              <a:latin typeface="Times New Roman" pitchFamily="18" charset="0"/>
            </a:endParaRPr>
          </a:p>
          <a:p>
            <a:endParaRPr kumimoji="1" lang="en-US" altLang="zh-CN" smtClean="0">
              <a:solidFill>
                <a:schemeClr val="folHlink"/>
              </a:solidFill>
              <a:latin typeface="Times New Roman" pitchFamily="18" charset="0"/>
            </a:endParaRPr>
          </a:p>
          <a:p>
            <a:r>
              <a:rPr kumimoji="1" lang="zh-CN" altLang="en-US" smtClean="0">
                <a:latin typeface="Times New Roman" pitchFamily="18" charset="0"/>
              </a:rPr>
              <a:t>面对日益复杂的集成电路芯片设计和数字系统设计，人们不得不越来越多地</a:t>
            </a:r>
            <a:r>
              <a:rPr kumimoji="1" lang="zh-CN" altLang="en-US" smtClean="0">
                <a:solidFill>
                  <a:srgbClr val="FF0000"/>
                </a:solidFill>
                <a:latin typeface="Times New Roman" pitchFamily="18" charset="0"/>
              </a:rPr>
              <a:t>借助计算机进行辅助逻辑设计</a:t>
            </a:r>
            <a:r>
              <a:rPr kumimoji="1" lang="zh-CN" altLang="en-US" smtClean="0">
                <a:latin typeface="Times New Roman" pitchFamily="18" charset="0"/>
              </a:rPr>
              <a:t>。目前，已有各种设计数字系统的软件在市场上出售。计算机辅助逻辑设计方法正在不断推广和应用。不少人认为计算机设计自动化已形成计算机科学中的一个独立的学科。</a:t>
            </a:r>
            <a:endParaRPr lang="zh-CN" altLang="en-US" smtClean="0"/>
          </a:p>
        </p:txBody>
      </p:sp>
    </p:spTree>
  </p:cSld>
  <p:clrMapOvr>
    <a:masterClrMapping/>
  </p:clrMapOvr>
  <p:transition>
    <p:zo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p:txBody>
          <a:bodyPr/>
          <a:lstStyle/>
          <a:p>
            <a:r>
              <a:rPr lang="zh-CN" altLang="en-US" smtClean="0"/>
              <a:t>逻辑设计的新方法</a:t>
            </a:r>
          </a:p>
        </p:txBody>
      </p:sp>
      <p:sp>
        <p:nvSpPr>
          <p:cNvPr id="3" name="内容占位符 2"/>
          <p:cNvSpPr>
            <a:spLocks noGrp="1"/>
          </p:cNvSpPr>
          <p:nvPr>
            <p:ph idx="1"/>
          </p:nvPr>
        </p:nvSpPr>
        <p:spPr/>
        <p:txBody>
          <a:bodyPr/>
          <a:lstStyle/>
          <a:p>
            <a:r>
              <a:rPr lang="en-US" altLang="zh-CN" smtClean="0"/>
              <a:t>Verilog HDL</a:t>
            </a:r>
            <a:r>
              <a:rPr lang="zh-CN" altLang="en-US" smtClean="0"/>
              <a:t>是一种</a:t>
            </a:r>
            <a:r>
              <a:rPr lang="zh-CN" altLang="en-US" smtClean="0">
                <a:solidFill>
                  <a:srgbClr val="FF0000"/>
                </a:solidFill>
              </a:rPr>
              <a:t>硬件描述语言</a:t>
            </a:r>
            <a:r>
              <a:rPr lang="zh-CN" altLang="en-US" smtClean="0"/>
              <a:t>，用于从算法级、门级到开关级的多种抽象设计层次的数字系统建模。被建模的数字系统对象的复杂性可以介于简单的门和完整的电子数字系统之间。</a:t>
            </a:r>
            <a:endParaRPr lang="en-US" altLang="zh-CN" smtClean="0"/>
          </a:p>
          <a:p>
            <a:r>
              <a:rPr lang="en-US" altLang="zh-CN" smtClean="0"/>
              <a:t>Verilog</a:t>
            </a:r>
            <a:r>
              <a:rPr lang="zh-CN" altLang="en-US" smtClean="0"/>
              <a:t>的设计初衷是成为一种基本语法与</a:t>
            </a:r>
            <a:r>
              <a:rPr lang="en-US" altLang="zh-CN" smtClean="0"/>
              <a:t>C</a:t>
            </a:r>
            <a:r>
              <a:rPr lang="zh-CN" altLang="en-US" smtClean="0"/>
              <a:t>语言相近的硬件描述语言，可以让电路设计人员更容易学习和接受。</a:t>
            </a:r>
            <a:endParaRPr lang="en-US" altLang="zh-CN" smtClean="0"/>
          </a:p>
          <a:p>
            <a:r>
              <a:rPr lang="zh-CN" altLang="en-US" smtClean="0"/>
              <a:t>参考书籍：</a:t>
            </a:r>
            <a:r>
              <a:rPr lang="en-US" altLang="zh-CN" smtClean="0"/>
              <a:t>A Verilog HDL Primer</a:t>
            </a:r>
            <a:r>
              <a:rPr lang="zh-CN" altLang="en-US" smtClean="0"/>
              <a:t>，</a:t>
            </a:r>
            <a:r>
              <a:rPr lang="en-US" altLang="zh-CN" smtClean="0"/>
              <a:t>by J.Bhasker</a:t>
            </a:r>
          </a:p>
          <a:p>
            <a:r>
              <a:rPr lang="zh-CN" altLang="en-US" smtClean="0"/>
              <a:t>中文版：</a:t>
            </a:r>
            <a:r>
              <a:rPr lang="en-US" altLang="zh-CN" smtClean="0"/>
              <a:t>Verilog HDL</a:t>
            </a:r>
            <a:r>
              <a:rPr lang="zh-CN" altLang="en-US" smtClean="0"/>
              <a:t>入门  夏宇闻 甘伟 译</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zh-CN" altLang="en-US" smtClean="0">
                <a:latin typeface="Times New Roman" pitchFamily="18" charset="0"/>
              </a:rPr>
              <a:t>主要内容</a:t>
            </a:r>
          </a:p>
        </p:txBody>
      </p:sp>
      <p:sp>
        <p:nvSpPr>
          <p:cNvPr id="53251" name="Rectangle 3"/>
          <p:cNvSpPr>
            <a:spLocks noGrp="1" noChangeArrowheads="1"/>
          </p:cNvSpPr>
          <p:nvPr>
            <p:ph type="body" idx="1"/>
          </p:nvPr>
        </p:nvSpPr>
        <p:spPr>
          <a:xfrm>
            <a:off x="1692275" y="1628775"/>
            <a:ext cx="5341938" cy="4314825"/>
          </a:xfrm>
        </p:spPr>
        <p:txBody>
          <a:bodyPr/>
          <a:lstStyle/>
          <a:p>
            <a:pPr eaLnBrk="1" hangingPunct="1">
              <a:lnSpc>
                <a:spcPct val="150000"/>
              </a:lnSpc>
            </a:pPr>
            <a:r>
              <a:rPr lang="zh-CN" altLang="en-US" sz="3200" smtClean="0">
                <a:latin typeface="Times New Roman" pitchFamily="18" charset="0"/>
              </a:rPr>
              <a:t>数字概念</a:t>
            </a:r>
          </a:p>
          <a:p>
            <a:pPr eaLnBrk="1" hangingPunct="1">
              <a:lnSpc>
                <a:spcPct val="150000"/>
              </a:lnSpc>
              <a:buClr>
                <a:schemeClr val="tx2"/>
              </a:buClr>
            </a:pPr>
            <a:r>
              <a:rPr lang="zh-CN" altLang="en-US" sz="3200" smtClean="0">
                <a:latin typeface="Times New Roman" pitchFamily="18" charset="0"/>
              </a:rPr>
              <a:t>数制系统</a:t>
            </a:r>
          </a:p>
          <a:p>
            <a:pPr eaLnBrk="1" hangingPunct="1">
              <a:lnSpc>
                <a:spcPct val="150000"/>
              </a:lnSpc>
            </a:pPr>
            <a:r>
              <a:rPr lang="zh-CN" altLang="en-US" sz="3200" smtClean="0">
                <a:latin typeface="Times New Roman" pitchFamily="18" charset="0"/>
              </a:rPr>
              <a:t>数制系统的转换</a:t>
            </a:r>
          </a:p>
          <a:p>
            <a:pPr eaLnBrk="1" hangingPunct="1">
              <a:lnSpc>
                <a:spcPct val="150000"/>
              </a:lnSpc>
            </a:pPr>
            <a:r>
              <a:rPr lang="zh-CN" altLang="en-US" sz="3200" smtClean="0">
                <a:latin typeface="Times New Roman" pitchFamily="18" charset="0"/>
              </a:rPr>
              <a:t>二进制编码</a:t>
            </a:r>
          </a:p>
          <a:p>
            <a:pPr eaLnBrk="1" hangingPunct="1">
              <a:lnSpc>
                <a:spcPct val="150000"/>
              </a:lnSpc>
            </a:pPr>
            <a:endParaRPr lang="en-US" altLang="zh-CN" smtClean="0">
              <a:latin typeface="Times New Roman" pitchFamily="18" charset="0"/>
            </a:endParaRPr>
          </a:p>
        </p:txBody>
      </p:sp>
    </p:spTree>
  </p:cSld>
  <p:clrMapOvr>
    <a:masterClrMapping/>
  </p:clrMapOvr>
  <p:transition>
    <p:wedg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zh-CN" altLang="en-US" smtClean="0">
                <a:latin typeface="Times New Roman" pitchFamily="18" charset="0"/>
              </a:rPr>
              <a:t>数制系统简介</a:t>
            </a:r>
          </a:p>
        </p:txBody>
      </p:sp>
      <p:sp>
        <p:nvSpPr>
          <p:cNvPr id="54275" name="Rectangle 3"/>
          <p:cNvSpPr>
            <a:spLocks noGrp="1" noChangeArrowheads="1"/>
          </p:cNvSpPr>
          <p:nvPr>
            <p:ph type="body" idx="1"/>
          </p:nvPr>
        </p:nvSpPr>
        <p:spPr>
          <a:xfrm>
            <a:off x="827088" y="1628775"/>
            <a:ext cx="7859712" cy="4851400"/>
          </a:xfrm>
        </p:spPr>
        <p:txBody>
          <a:bodyPr/>
          <a:lstStyle/>
          <a:p>
            <a:pPr eaLnBrk="1" hangingPunct="1"/>
            <a:endParaRPr lang="en-US" altLang="zh-CN" smtClean="0"/>
          </a:p>
          <a:p>
            <a:pPr eaLnBrk="1" hangingPunct="1"/>
            <a:endParaRPr lang="en-US" altLang="zh-CN" smtClean="0"/>
          </a:p>
          <a:p>
            <a:pPr eaLnBrk="1" hangingPunct="1"/>
            <a:r>
              <a:rPr lang="zh-CN" altLang="en-US" sz="3200" smtClean="0"/>
              <a:t>思考：什么是数？</a:t>
            </a:r>
          </a:p>
          <a:p>
            <a:pPr eaLnBrk="1" hangingPunct="1"/>
            <a:endParaRPr lang="zh-CN" altLang="en-US" smtClean="0"/>
          </a:p>
          <a:p>
            <a:pPr eaLnBrk="1" hangingPunct="1"/>
            <a:endParaRPr lang="en-US" altLang="zh-CN" smtClean="0"/>
          </a:p>
        </p:txBody>
      </p:sp>
    </p:spTree>
  </p:cSld>
  <p:clrMapOvr>
    <a:masterClrMapping/>
  </p:clrMapOvr>
  <p:transition>
    <p:pull dir="d"/>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zh-CN" altLang="en-US" smtClean="0">
                <a:latin typeface="Times New Roman" pitchFamily="18" charset="0"/>
              </a:rPr>
              <a:t>数制系统简介</a:t>
            </a:r>
          </a:p>
        </p:txBody>
      </p:sp>
      <p:sp>
        <p:nvSpPr>
          <p:cNvPr id="53251" name="Rectangle 3"/>
          <p:cNvSpPr>
            <a:spLocks noGrp="1" noChangeArrowheads="1"/>
          </p:cNvSpPr>
          <p:nvPr>
            <p:ph type="body" idx="1"/>
          </p:nvPr>
        </p:nvSpPr>
        <p:spPr/>
        <p:txBody>
          <a:bodyPr/>
          <a:lstStyle/>
          <a:p>
            <a:pPr eaLnBrk="1" hangingPunct="1"/>
            <a:r>
              <a:rPr lang="zh-CN" altLang="en-US" smtClean="0"/>
              <a:t>数的本质是数轴上的一个点。数的表示形式被称为数制：十进制、二进制</a:t>
            </a:r>
            <a:r>
              <a:rPr lang="en-US" altLang="zh-CN" smtClean="0"/>
              <a:t>……</a:t>
            </a:r>
          </a:p>
          <a:p>
            <a:pPr eaLnBrk="1" hangingPunct="1">
              <a:lnSpc>
                <a:spcPct val="110000"/>
              </a:lnSpc>
              <a:spcBef>
                <a:spcPct val="0"/>
              </a:spcBef>
            </a:pPr>
            <a:endParaRPr lang="en-US" altLang="zh-CN" smtClean="0"/>
          </a:p>
          <a:p>
            <a:pPr eaLnBrk="1" hangingPunct="1">
              <a:lnSpc>
                <a:spcPct val="110000"/>
              </a:lnSpc>
              <a:spcBef>
                <a:spcPct val="0"/>
              </a:spcBef>
            </a:pPr>
            <a:r>
              <a:rPr lang="zh-CN" altLang="en-US" smtClean="0"/>
              <a:t>例如“</a:t>
            </a:r>
            <a:r>
              <a:rPr lang="en-US" altLang="zh-CN" smtClean="0"/>
              <a:t>10”</a:t>
            </a:r>
            <a:r>
              <a:rPr lang="zh-CN" altLang="en-US" smtClean="0"/>
              <a:t>，“</a:t>
            </a:r>
            <a:r>
              <a:rPr lang="en-US" altLang="zh-CN" smtClean="0"/>
              <a:t>10”</a:t>
            </a:r>
            <a:r>
              <a:rPr lang="zh-CN" altLang="en-US" smtClean="0"/>
              <a:t>是它的一个十进制名称，如果以二进制方式来表达它，那么它应该叫做“</a:t>
            </a:r>
            <a:r>
              <a:rPr lang="en-US" altLang="zh-CN" smtClean="0"/>
              <a:t>1010”</a:t>
            </a:r>
            <a:r>
              <a:rPr lang="zh-CN" altLang="en-US" smtClean="0"/>
              <a:t>，十六进制则是“</a:t>
            </a:r>
            <a:r>
              <a:rPr lang="en-US" altLang="zh-CN" smtClean="0"/>
              <a:t>A”</a:t>
            </a:r>
            <a:r>
              <a:rPr lang="zh-CN" altLang="en-US" smtClean="0"/>
              <a:t>。</a:t>
            </a:r>
          </a:p>
          <a:p>
            <a:pPr eaLnBrk="1" hangingPunct="1">
              <a:lnSpc>
                <a:spcPct val="110000"/>
              </a:lnSpc>
              <a:spcBef>
                <a:spcPct val="0"/>
              </a:spcBef>
            </a:pPr>
            <a:endParaRPr lang="zh-CN" altLang="en-US" smtClean="0"/>
          </a:p>
          <a:p>
            <a:pPr eaLnBrk="1" hangingPunct="1">
              <a:lnSpc>
                <a:spcPct val="110000"/>
              </a:lnSpc>
              <a:spcBef>
                <a:spcPct val="0"/>
              </a:spcBef>
            </a:pPr>
            <a:r>
              <a:rPr lang="zh-CN" altLang="en-US" smtClean="0"/>
              <a:t>虽然名称不同，但是表示的是同一个数，这几个名称都表示数轴上距离原点</a:t>
            </a:r>
            <a:r>
              <a:rPr lang="en-US" altLang="zh-CN" smtClean="0"/>
              <a:t>10</a:t>
            </a:r>
            <a:r>
              <a:rPr lang="zh-CN" altLang="en-US" smtClean="0"/>
              <a:t>个单位距离的那一个点。</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3251">
                                            <p:txEl>
                                              <p:pRg st="2" end="2"/>
                                            </p:txEl>
                                          </p:spTgt>
                                        </p:tgtEl>
                                        <p:attrNameLst>
                                          <p:attrName>style.visibility</p:attrName>
                                        </p:attrNameLst>
                                      </p:cBhvr>
                                      <p:to>
                                        <p:strVal val="visible"/>
                                      </p:to>
                                    </p:set>
                                    <p:anim calcmode="lin" valueType="num">
                                      <p:cBhvr additive="base">
                                        <p:cTn id="7" dur="500" fill="hold"/>
                                        <p:tgtEl>
                                          <p:spTgt spid="53251">
                                            <p:txEl>
                                              <p:pRg st="2" end="2"/>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325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3251">
                                            <p:txEl>
                                              <p:pRg st="4" end="4"/>
                                            </p:txEl>
                                          </p:spTgt>
                                        </p:tgtEl>
                                        <p:attrNameLst>
                                          <p:attrName>style.visibility</p:attrName>
                                        </p:attrNameLst>
                                      </p:cBhvr>
                                      <p:to>
                                        <p:strVal val="visible"/>
                                      </p:to>
                                    </p:set>
                                    <p:anim calcmode="lin" valueType="num">
                                      <p:cBhvr additive="base">
                                        <p:cTn id="13" dur="500" fill="hold"/>
                                        <p:tgtEl>
                                          <p:spTgt spid="53251">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325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zh-CN" altLang="en-US" smtClean="0">
                <a:latin typeface="Times New Roman" pitchFamily="18" charset="0"/>
              </a:rPr>
              <a:t>数制系统简介</a:t>
            </a:r>
          </a:p>
        </p:txBody>
      </p:sp>
      <p:sp>
        <p:nvSpPr>
          <p:cNvPr id="56323" name="Rectangle 3"/>
          <p:cNvSpPr>
            <a:spLocks noGrp="1" noChangeArrowheads="1"/>
          </p:cNvSpPr>
          <p:nvPr>
            <p:ph type="body" idx="1"/>
          </p:nvPr>
        </p:nvSpPr>
        <p:spPr>
          <a:xfrm>
            <a:off x="215900" y="1341438"/>
            <a:ext cx="8748713" cy="5183187"/>
          </a:xfrm>
        </p:spPr>
        <p:txBody>
          <a:bodyPr/>
          <a:lstStyle/>
          <a:p>
            <a:pPr eaLnBrk="1" hangingPunct="1"/>
            <a:r>
              <a:rPr lang="zh-CN" altLang="en-US" smtClean="0">
                <a:latin typeface="Times New Roman" pitchFamily="18" charset="0"/>
              </a:rPr>
              <a:t>数制系统（</a:t>
            </a:r>
            <a:r>
              <a:rPr lang="en-US" altLang="zh-CN" smtClean="0">
                <a:latin typeface="Times New Roman" pitchFamily="18" charset="0"/>
              </a:rPr>
              <a:t>Number system</a:t>
            </a:r>
            <a:r>
              <a:rPr lang="zh-CN" altLang="en-US" smtClean="0">
                <a:latin typeface="Times New Roman" pitchFamily="18" charset="0"/>
              </a:rPr>
              <a:t>）：数值的表示方法体系</a:t>
            </a:r>
          </a:p>
          <a:p>
            <a:pPr eaLnBrk="1" hangingPunct="1"/>
            <a:r>
              <a:rPr lang="zh-CN" altLang="en-US" smtClean="0">
                <a:latin typeface="Times New Roman" pitchFamily="18" charset="0"/>
              </a:rPr>
              <a:t>位置表示法（</a:t>
            </a:r>
            <a:r>
              <a:rPr lang="en-US" altLang="zh-CN" smtClean="0">
                <a:latin typeface="Times New Roman" pitchFamily="18" charset="0"/>
              </a:rPr>
              <a:t>Positional Notation</a:t>
            </a:r>
            <a:r>
              <a:rPr lang="zh-CN" altLang="en-US" smtClean="0">
                <a:latin typeface="Times New Roman" pitchFamily="18" charset="0"/>
              </a:rPr>
              <a:t>）</a:t>
            </a:r>
          </a:p>
          <a:p>
            <a:pPr lvl="1" eaLnBrk="1" hangingPunct="1"/>
            <a:r>
              <a:rPr lang="zh-CN" altLang="en-US" smtClean="0">
                <a:latin typeface="Times New Roman" pitchFamily="18" charset="0"/>
              </a:rPr>
              <a:t>字符</a:t>
            </a:r>
          </a:p>
          <a:p>
            <a:pPr lvl="1" eaLnBrk="1" hangingPunct="1"/>
            <a:r>
              <a:rPr lang="zh-CN" altLang="en-US" smtClean="0">
                <a:latin typeface="Times New Roman" pitchFamily="18" charset="0"/>
              </a:rPr>
              <a:t>位置</a:t>
            </a:r>
          </a:p>
          <a:p>
            <a:pPr eaLnBrk="1" hangingPunct="1"/>
            <a:r>
              <a:rPr lang="zh-CN" altLang="en-US" smtClean="0">
                <a:latin typeface="Times New Roman" pitchFamily="18" charset="0"/>
              </a:rPr>
              <a:t>两个基本要素：基数、位权</a:t>
            </a:r>
          </a:p>
          <a:p>
            <a:pPr lvl="1" eaLnBrk="1" hangingPunct="1">
              <a:lnSpc>
                <a:spcPct val="120000"/>
              </a:lnSpc>
            </a:pPr>
            <a:r>
              <a:rPr lang="zh-CN" altLang="en-US" smtClean="0">
                <a:latin typeface="Times New Roman" pitchFamily="18" charset="0"/>
              </a:rPr>
              <a:t>基数：计数制中所用到的数码的个数，</a:t>
            </a:r>
            <a:r>
              <a:rPr lang="en-US" altLang="zh-CN" smtClean="0">
                <a:latin typeface="Times New Roman" pitchFamily="18" charset="0"/>
              </a:rPr>
              <a:t>r</a:t>
            </a:r>
            <a:r>
              <a:rPr lang="zh-CN" altLang="en-US" smtClean="0">
                <a:latin typeface="Times New Roman" pitchFamily="18" charset="0"/>
              </a:rPr>
              <a:t>；</a:t>
            </a:r>
          </a:p>
          <a:p>
            <a:pPr lvl="1" eaLnBrk="1" hangingPunct="1">
              <a:lnSpc>
                <a:spcPct val="120000"/>
              </a:lnSpc>
            </a:pPr>
            <a:r>
              <a:rPr lang="zh-CN" altLang="en-US" smtClean="0">
                <a:latin typeface="Times New Roman" pitchFamily="18" charset="0"/>
              </a:rPr>
              <a:t>例：十进制： </a:t>
            </a:r>
            <a:r>
              <a:rPr lang="en-US" altLang="zh-CN" smtClean="0">
                <a:latin typeface="Times New Roman" pitchFamily="18" charset="0"/>
              </a:rPr>
              <a:t>r =10</a:t>
            </a:r>
            <a:r>
              <a:rPr lang="zh-CN" altLang="en-US" smtClean="0">
                <a:latin typeface="Times New Roman" pitchFamily="18" charset="0"/>
              </a:rPr>
              <a:t>；二进制： </a:t>
            </a:r>
            <a:r>
              <a:rPr lang="en-US" altLang="zh-CN" smtClean="0">
                <a:latin typeface="Times New Roman" pitchFamily="18" charset="0"/>
              </a:rPr>
              <a:t>r = 2</a:t>
            </a:r>
          </a:p>
          <a:p>
            <a:pPr lvl="1" eaLnBrk="1" hangingPunct="1">
              <a:lnSpc>
                <a:spcPct val="120000"/>
              </a:lnSpc>
            </a:pPr>
            <a:r>
              <a:rPr lang="zh-CN" altLang="en-US" smtClean="0">
                <a:latin typeface="Times New Roman" pitchFamily="18" charset="0"/>
              </a:rPr>
              <a:t>位权</a:t>
            </a:r>
            <a:r>
              <a:rPr lang="en-US" altLang="zh-CN" smtClean="0">
                <a:latin typeface="Times New Roman" pitchFamily="18" charset="0"/>
              </a:rPr>
              <a:t>:  </a:t>
            </a:r>
            <a:r>
              <a:rPr lang="zh-CN" altLang="en-US" smtClean="0">
                <a:latin typeface="Times New Roman" pitchFamily="18" charset="0"/>
              </a:rPr>
              <a:t>不同数位上的固定常数</a:t>
            </a:r>
          </a:p>
          <a:p>
            <a:pPr lvl="1" eaLnBrk="1" hangingPunct="1">
              <a:lnSpc>
                <a:spcPct val="120000"/>
              </a:lnSpc>
            </a:pPr>
            <a:r>
              <a:rPr lang="zh-CN" altLang="en-US" smtClean="0">
                <a:latin typeface="Times New Roman" pitchFamily="18" charset="0"/>
              </a:rPr>
              <a:t>例：十进制个位的权：</a:t>
            </a:r>
            <a:r>
              <a:rPr lang="en-US" altLang="zh-CN" smtClean="0">
                <a:latin typeface="Times New Roman" pitchFamily="18" charset="0"/>
              </a:rPr>
              <a:t>1</a:t>
            </a:r>
            <a:r>
              <a:rPr lang="zh-CN" altLang="en-US" smtClean="0">
                <a:latin typeface="Times New Roman" pitchFamily="18" charset="0"/>
              </a:rPr>
              <a:t>，十位的权：</a:t>
            </a:r>
            <a:r>
              <a:rPr lang="en-US" altLang="zh-CN" smtClean="0">
                <a:latin typeface="Times New Roman" pitchFamily="18" charset="0"/>
              </a:rPr>
              <a:t>10</a:t>
            </a:r>
          </a:p>
        </p:txBody>
      </p:sp>
      <p:sp>
        <p:nvSpPr>
          <p:cNvPr id="24580" name="AutoShape 4"/>
          <p:cNvSpPr>
            <a:spLocks noChangeArrowheads="1"/>
          </p:cNvSpPr>
          <p:nvPr/>
        </p:nvSpPr>
        <p:spPr bwMode="gray">
          <a:xfrm>
            <a:off x="2987675" y="2493963"/>
            <a:ext cx="1728788" cy="719137"/>
          </a:xfrm>
          <a:prstGeom prst="wedgeRoundRectCallout">
            <a:avLst>
              <a:gd name="adj1" fmla="val -90222"/>
              <a:gd name="adj2" fmla="val 2537"/>
              <a:gd name="adj3" fmla="val 16667"/>
            </a:avLst>
          </a:prstGeom>
          <a:gradFill rotWithShape="1">
            <a:gsLst>
              <a:gs pos="0">
                <a:srgbClr val="FFFF00"/>
              </a:gs>
              <a:gs pos="100000">
                <a:srgbClr val="FFFF00">
                  <a:gamma/>
                  <a:shade val="46275"/>
                  <a:invGamma/>
                </a:srgbClr>
              </a:gs>
            </a:gsLst>
            <a:lin ang="0" scaled="1"/>
          </a:gradFill>
          <a:ln w="38100" algn="ctr">
            <a:solidFill>
              <a:srgbClr val="EAEAEA"/>
            </a:solidFill>
            <a:miter lim="800000"/>
            <a:headEnd/>
            <a:tailEnd/>
          </a:ln>
          <a:effectLst>
            <a:outerShdw dist="109250" dir="3267739" algn="ctr" rotWithShape="0">
              <a:srgbClr val="333333">
                <a:alpha val="50000"/>
              </a:srgbClr>
            </a:outerShdw>
          </a:effectLst>
        </p:spPr>
        <p:txBody>
          <a:bodyPr anchor="ctr"/>
          <a:lstStyle/>
          <a:p>
            <a:pPr algn="ctr" eaLnBrk="0" hangingPunct="0">
              <a:defRPr/>
            </a:pPr>
            <a:r>
              <a:rPr lang="en-US" altLang="zh-CN" sz="2400" b="1">
                <a:latin typeface="Times New Roman" pitchFamily="18" charset="0"/>
                <a:ea typeface="宋体" pitchFamily="2" charset="-122"/>
              </a:rPr>
              <a:t>12,345</a:t>
            </a:r>
          </a:p>
        </p:txBody>
      </p:sp>
    </p:spTree>
  </p:cSld>
  <p:clrMapOvr>
    <a:masterClrMapping/>
  </p:clrMapOvr>
  <p:transition>
    <p:split dir="in"/>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Rectangle 2"/>
          <p:cNvSpPr>
            <a:spLocks noGrp="1" noChangeArrowheads="1"/>
          </p:cNvSpPr>
          <p:nvPr>
            <p:ph type="title"/>
          </p:nvPr>
        </p:nvSpPr>
        <p:spPr/>
        <p:txBody>
          <a:bodyPr/>
          <a:lstStyle/>
          <a:p>
            <a:pPr eaLnBrk="1" hangingPunct="1"/>
            <a:r>
              <a:rPr lang="zh-CN" altLang="en-US" smtClean="0">
                <a:latin typeface="Times New Roman" pitchFamily="18" charset="0"/>
              </a:rPr>
              <a:t>十进制数（</a:t>
            </a:r>
            <a:r>
              <a:rPr lang="en-US" altLang="zh-CN" smtClean="0">
                <a:latin typeface="Times New Roman" pitchFamily="18" charset="0"/>
              </a:rPr>
              <a:t>Decimal</a:t>
            </a:r>
            <a:r>
              <a:rPr lang="zh-CN" altLang="en-US" smtClean="0">
                <a:latin typeface="Times New Roman" pitchFamily="18" charset="0"/>
              </a:rPr>
              <a:t>）</a:t>
            </a:r>
          </a:p>
        </p:txBody>
      </p:sp>
      <p:sp>
        <p:nvSpPr>
          <p:cNvPr id="1031" name="Rectangle 3"/>
          <p:cNvSpPr>
            <a:spLocks noGrp="1" noChangeArrowheads="1"/>
          </p:cNvSpPr>
          <p:nvPr>
            <p:ph type="body" idx="1"/>
          </p:nvPr>
        </p:nvSpPr>
        <p:spPr>
          <a:xfrm>
            <a:off x="468313" y="1412875"/>
            <a:ext cx="8351837" cy="2635250"/>
          </a:xfrm>
        </p:spPr>
        <p:txBody>
          <a:bodyPr/>
          <a:lstStyle/>
          <a:p>
            <a:pPr eaLnBrk="1" hangingPunct="1"/>
            <a:r>
              <a:rPr lang="zh-CN" altLang="en-US" smtClean="0">
                <a:latin typeface="Times New Roman" pitchFamily="18" charset="0"/>
              </a:rPr>
              <a:t>组成：</a:t>
            </a:r>
            <a:r>
              <a:rPr lang="en-US" altLang="zh-CN" smtClean="0">
                <a:latin typeface="Times New Roman" pitchFamily="18" charset="0"/>
              </a:rPr>
              <a:t>0</a:t>
            </a:r>
            <a:r>
              <a:rPr lang="zh-CN" altLang="en-US" smtClean="0">
                <a:latin typeface="Times New Roman" pitchFamily="18" charset="0"/>
              </a:rPr>
              <a:t>、</a:t>
            </a:r>
            <a:r>
              <a:rPr lang="en-US" altLang="zh-CN" smtClean="0">
                <a:latin typeface="Times New Roman" pitchFamily="18" charset="0"/>
              </a:rPr>
              <a:t>1</a:t>
            </a:r>
            <a:r>
              <a:rPr lang="zh-CN" altLang="en-US" smtClean="0">
                <a:latin typeface="Times New Roman" pitchFamily="18" charset="0"/>
              </a:rPr>
              <a:t>、</a:t>
            </a:r>
            <a:r>
              <a:rPr lang="en-US" altLang="zh-CN" smtClean="0">
                <a:latin typeface="Times New Roman" pitchFamily="18" charset="0"/>
              </a:rPr>
              <a:t>2</a:t>
            </a:r>
            <a:r>
              <a:rPr lang="zh-CN" altLang="en-US" smtClean="0">
                <a:latin typeface="Times New Roman" pitchFamily="18" charset="0"/>
              </a:rPr>
              <a:t>、</a:t>
            </a:r>
            <a:r>
              <a:rPr lang="en-US" altLang="zh-CN" smtClean="0">
                <a:latin typeface="Times New Roman" pitchFamily="18" charset="0"/>
              </a:rPr>
              <a:t>3</a:t>
            </a:r>
            <a:r>
              <a:rPr lang="zh-CN" altLang="en-US" smtClean="0">
                <a:latin typeface="Times New Roman" pitchFamily="18" charset="0"/>
              </a:rPr>
              <a:t>、</a:t>
            </a:r>
            <a:r>
              <a:rPr lang="en-US" altLang="zh-CN" smtClean="0">
                <a:latin typeface="Times New Roman" pitchFamily="18" charset="0"/>
              </a:rPr>
              <a:t>4</a:t>
            </a:r>
            <a:r>
              <a:rPr lang="zh-CN" altLang="en-US" smtClean="0">
                <a:latin typeface="Times New Roman" pitchFamily="18" charset="0"/>
              </a:rPr>
              <a:t>、</a:t>
            </a:r>
            <a:r>
              <a:rPr lang="en-US" altLang="zh-CN" smtClean="0">
                <a:latin typeface="Times New Roman" pitchFamily="18" charset="0"/>
              </a:rPr>
              <a:t>5</a:t>
            </a:r>
            <a:r>
              <a:rPr lang="zh-CN" altLang="en-US" smtClean="0">
                <a:latin typeface="Times New Roman" pitchFamily="18" charset="0"/>
              </a:rPr>
              <a:t>、</a:t>
            </a:r>
            <a:r>
              <a:rPr lang="en-US" altLang="zh-CN" smtClean="0">
                <a:latin typeface="Times New Roman" pitchFamily="18" charset="0"/>
              </a:rPr>
              <a:t>6</a:t>
            </a:r>
            <a:r>
              <a:rPr lang="zh-CN" altLang="en-US" smtClean="0">
                <a:latin typeface="Times New Roman" pitchFamily="18" charset="0"/>
              </a:rPr>
              <a:t>、</a:t>
            </a:r>
            <a:r>
              <a:rPr lang="en-US" altLang="zh-CN" smtClean="0">
                <a:latin typeface="Times New Roman" pitchFamily="18" charset="0"/>
              </a:rPr>
              <a:t>7</a:t>
            </a:r>
            <a:r>
              <a:rPr lang="zh-CN" altLang="en-US" smtClean="0">
                <a:latin typeface="Times New Roman" pitchFamily="18" charset="0"/>
              </a:rPr>
              <a:t>、</a:t>
            </a:r>
            <a:r>
              <a:rPr lang="en-US" altLang="zh-CN" smtClean="0">
                <a:latin typeface="Times New Roman" pitchFamily="18" charset="0"/>
              </a:rPr>
              <a:t>8</a:t>
            </a:r>
            <a:r>
              <a:rPr lang="zh-CN" altLang="en-US" smtClean="0">
                <a:latin typeface="Times New Roman" pitchFamily="18" charset="0"/>
              </a:rPr>
              <a:t>、</a:t>
            </a:r>
            <a:r>
              <a:rPr lang="en-US" altLang="zh-CN" smtClean="0">
                <a:latin typeface="Times New Roman" pitchFamily="18" charset="0"/>
              </a:rPr>
              <a:t>9</a:t>
            </a:r>
          </a:p>
          <a:p>
            <a:pPr eaLnBrk="1" hangingPunct="1"/>
            <a:r>
              <a:rPr lang="zh-CN" altLang="en-US" smtClean="0">
                <a:latin typeface="Times New Roman" pitchFamily="18" charset="0"/>
              </a:rPr>
              <a:t>进位规则：逢十进一。 </a:t>
            </a:r>
          </a:p>
          <a:p>
            <a:pPr eaLnBrk="1" hangingPunct="1"/>
            <a:r>
              <a:rPr lang="zh-CN" altLang="en-US" smtClean="0">
                <a:latin typeface="Times New Roman" pitchFamily="18" charset="0"/>
              </a:rPr>
              <a:t>不同位置数的权不同，可用</a:t>
            </a:r>
            <a:r>
              <a:rPr lang="en-US" altLang="zh-CN" smtClean="0">
                <a:latin typeface="Times New Roman" pitchFamily="18" charset="0"/>
              </a:rPr>
              <a:t>10</a:t>
            </a:r>
            <a:r>
              <a:rPr lang="en-US" altLang="zh-CN" i="1" baseline="30000" smtClean="0">
                <a:latin typeface="Times New Roman" pitchFamily="18" charset="0"/>
              </a:rPr>
              <a:t>i</a:t>
            </a:r>
            <a:r>
              <a:rPr lang="zh-CN" altLang="en-US" smtClean="0">
                <a:latin typeface="Times New Roman" pitchFamily="18" charset="0"/>
              </a:rPr>
              <a:t>表示，</a:t>
            </a:r>
            <a:r>
              <a:rPr lang="en-US" altLang="zh-CN" i="1" smtClean="0">
                <a:latin typeface="Times New Roman" pitchFamily="18" charset="0"/>
              </a:rPr>
              <a:t>i</a:t>
            </a:r>
            <a:r>
              <a:rPr lang="zh-CN" altLang="en-US" smtClean="0">
                <a:latin typeface="Times New Roman" pitchFamily="18" charset="0"/>
              </a:rPr>
              <a:t>在</a:t>
            </a:r>
            <a:r>
              <a:rPr lang="en-US" altLang="zh-CN" smtClean="0">
                <a:latin typeface="Times New Roman" pitchFamily="18" charset="0"/>
              </a:rPr>
              <a:t>(</a:t>
            </a:r>
            <a:r>
              <a:rPr lang="en-US" altLang="zh-CN" i="1" smtClean="0">
                <a:latin typeface="Times New Roman" pitchFamily="18" charset="0"/>
              </a:rPr>
              <a:t>n-</a:t>
            </a:r>
            <a:r>
              <a:rPr lang="en-US" altLang="zh-CN" smtClean="0">
                <a:latin typeface="Times New Roman" pitchFamily="18" charset="0"/>
              </a:rPr>
              <a:t>1)</a:t>
            </a:r>
            <a:r>
              <a:rPr lang="zh-CN" altLang="en-US" smtClean="0">
                <a:latin typeface="Times New Roman" pitchFamily="18" charset="0"/>
              </a:rPr>
              <a:t>至</a:t>
            </a:r>
            <a:r>
              <a:rPr lang="en-US" altLang="zh-CN" smtClean="0">
                <a:latin typeface="Times New Roman" pitchFamily="18" charset="0"/>
              </a:rPr>
              <a:t>-</a:t>
            </a:r>
            <a:r>
              <a:rPr lang="en-US" altLang="zh-CN" i="1" smtClean="0">
                <a:latin typeface="Times New Roman" pitchFamily="18" charset="0"/>
              </a:rPr>
              <a:t>m</a:t>
            </a:r>
            <a:r>
              <a:rPr lang="zh-CN" altLang="en-US" smtClean="0">
                <a:latin typeface="Times New Roman" pitchFamily="18" charset="0"/>
              </a:rPr>
              <a:t>间取值，</a:t>
            </a:r>
            <a:r>
              <a:rPr lang="en-US" altLang="zh-CN" i="1" smtClean="0">
                <a:latin typeface="Times New Roman" pitchFamily="18" charset="0"/>
              </a:rPr>
              <a:t>n</a:t>
            </a:r>
            <a:r>
              <a:rPr lang="zh-CN" altLang="en-US" smtClean="0">
                <a:latin typeface="Times New Roman" pitchFamily="18" charset="0"/>
              </a:rPr>
              <a:t>为十进制数的整数位位数，</a:t>
            </a:r>
            <a:r>
              <a:rPr lang="en-US" altLang="zh-CN" i="1" smtClean="0">
                <a:latin typeface="Times New Roman" pitchFamily="18" charset="0"/>
              </a:rPr>
              <a:t>m</a:t>
            </a:r>
            <a:r>
              <a:rPr lang="zh-CN" altLang="en-US" smtClean="0">
                <a:latin typeface="Times New Roman" pitchFamily="18" charset="0"/>
              </a:rPr>
              <a:t>为小数位位数。</a:t>
            </a:r>
          </a:p>
        </p:txBody>
      </p:sp>
      <p:sp>
        <p:nvSpPr>
          <p:cNvPr id="25604" name="Rectangle 4"/>
          <p:cNvSpPr>
            <a:spLocks noChangeArrowheads="1"/>
          </p:cNvSpPr>
          <p:nvPr/>
        </p:nvSpPr>
        <p:spPr bwMode="auto">
          <a:xfrm>
            <a:off x="900113" y="4941888"/>
            <a:ext cx="7632700" cy="792162"/>
          </a:xfrm>
          <a:prstGeom prst="rect">
            <a:avLst/>
          </a:prstGeom>
          <a:noFill/>
          <a:ln w="12700" cap="sq">
            <a:noFill/>
            <a:miter lim="800000"/>
            <a:headEnd type="none" w="sm" len="sm"/>
            <a:tailEnd type="none" w="sm" len="sm"/>
          </a:ln>
        </p:spPr>
        <p:txBody>
          <a:bodyPr/>
          <a:lstStyle/>
          <a:p>
            <a:pPr marL="342900" indent="-342900">
              <a:spcBef>
                <a:spcPct val="20000"/>
              </a:spcBef>
              <a:buClr>
                <a:schemeClr val="hlink"/>
              </a:buClr>
              <a:buFont typeface="Wingdings" pitchFamily="2" charset="2"/>
              <a:buNone/>
            </a:pPr>
            <a:r>
              <a:rPr lang="en-US" altLang="zh-CN" b="1">
                <a:latin typeface="Verdana" pitchFamily="34" charset="0"/>
                <a:cs typeface="Times New Roman" pitchFamily="18" charset="0"/>
              </a:rPr>
              <a:t>536.159</a:t>
            </a:r>
            <a:r>
              <a:rPr lang="en-US" altLang="zh-CN" b="1" baseline="-25000">
                <a:latin typeface="Verdana" pitchFamily="34" charset="0"/>
                <a:cs typeface="Times New Roman" pitchFamily="18" charset="0"/>
              </a:rPr>
              <a:t>10</a:t>
            </a:r>
            <a:r>
              <a:rPr lang="en-US" altLang="zh-CN" b="1">
                <a:latin typeface="Verdana" pitchFamily="34" charset="0"/>
                <a:cs typeface="Times New Roman" pitchFamily="18" charset="0"/>
              </a:rPr>
              <a:t>=(5×10</a:t>
            </a:r>
            <a:r>
              <a:rPr lang="en-US" altLang="zh-CN" b="1" baseline="30000">
                <a:latin typeface="Verdana" pitchFamily="34" charset="0"/>
                <a:cs typeface="Times New Roman" pitchFamily="18" charset="0"/>
              </a:rPr>
              <a:t>2</a:t>
            </a:r>
            <a:r>
              <a:rPr lang="en-US" altLang="zh-CN" b="1">
                <a:latin typeface="Verdana" pitchFamily="34" charset="0"/>
                <a:cs typeface="Times New Roman" pitchFamily="18" charset="0"/>
              </a:rPr>
              <a:t>) + (3×10</a:t>
            </a:r>
            <a:r>
              <a:rPr lang="en-US" altLang="zh-CN" b="1" baseline="30000">
                <a:latin typeface="Verdana" pitchFamily="34" charset="0"/>
                <a:cs typeface="Times New Roman" pitchFamily="18" charset="0"/>
              </a:rPr>
              <a:t>1</a:t>
            </a:r>
            <a:r>
              <a:rPr lang="en-US" altLang="zh-CN" b="1">
                <a:latin typeface="Verdana" pitchFamily="34" charset="0"/>
                <a:cs typeface="Times New Roman" pitchFamily="18" charset="0"/>
              </a:rPr>
              <a:t>) + (6×10</a:t>
            </a:r>
            <a:r>
              <a:rPr lang="en-US" altLang="zh-CN" b="1" baseline="30000">
                <a:latin typeface="Verdana" pitchFamily="34" charset="0"/>
                <a:cs typeface="Times New Roman" pitchFamily="18" charset="0"/>
              </a:rPr>
              <a:t>0</a:t>
            </a:r>
            <a:r>
              <a:rPr lang="en-US" altLang="zh-CN" b="1">
                <a:latin typeface="Verdana" pitchFamily="34" charset="0"/>
                <a:cs typeface="Times New Roman" pitchFamily="18" charset="0"/>
              </a:rPr>
              <a:t>) + (1×10</a:t>
            </a:r>
            <a:r>
              <a:rPr lang="en-US" altLang="zh-CN" b="1" baseline="30000">
                <a:latin typeface="Verdana" pitchFamily="34" charset="0"/>
                <a:cs typeface="Times New Roman" pitchFamily="18" charset="0"/>
              </a:rPr>
              <a:t>-1</a:t>
            </a:r>
            <a:r>
              <a:rPr lang="en-US" altLang="zh-CN" b="1">
                <a:latin typeface="Verdana" pitchFamily="34" charset="0"/>
                <a:cs typeface="Times New Roman" pitchFamily="18" charset="0"/>
              </a:rPr>
              <a:t>) + (5×10</a:t>
            </a:r>
            <a:r>
              <a:rPr lang="en-US" altLang="zh-CN" b="1" baseline="30000">
                <a:latin typeface="Verdana" pitchFamily="34" charset="0"/>
                <a:cs typeface="Times New Roman" pitchFamily="18" charset="0"/>
              </a:rPr>
              <a:t>-2</a:t>
            </a:r>
            <a:r>
              <a:rPr lang="en-US" altLang="zh-CN" b="1">
                <a:latin typeface="Verdana" pitchFamily="34" charset="0"/>
                <a:cs typeface="Times New Roman" pitchFamily="18" charset="0"/>
              </a:rPr>
              <a:t>) +(9×10</a:t>
            </a:r>
            <a:r>
              <a:rPr lang="en-US" altLang="zh-CN" b="1" baseline="30000">
                <a:latin typeface="Verdana" pitchFamily="34" charset="0"/>
                <a:cs typeface="Times New Roman" pitchFamily="18" charset="0"/>
              </a:rPr>
              <a:t>-3</a:t>
            </a:r>
            <a:r>
              <a:rPr lang="en-US" altLang="zh-CN" b="1">
                <a:latin typeface="Verdana" pitchFamily="34" charset="0"/>
                <a:cs typeface="Times New Roman" pitchFamily="18" charset="0"/>
              </a:rPr>
              <a:t>)</a:t>
            </a:r>
            <a:r>
              <a:rPr lang="en-US" altLang="zh-CN" sz="1600" b="1">
                <a:latin typeface="Verdana" pitchFamily="34" charset="0"/>
                <a:cs typeface="Times New Roman" pitchFamily="18" charset="0"/>
              </a:rPr>
              <a:t>                  </a:t>
            </a:r>
          </a:p>
        </p:txBody>
      </p:sp>
      <p:grpSp>
        <p:nvGrpSpPr>
          <p:cNvPr id="2" name="Group 5"/>
          <p:cNvGrpSpPr>
            <a:grpSpLocks/>
          </p:cNvGrpSpPr>
          <p:nvPr/>
        </p:nvGrpSpPr>
        <p:grpSpPr bwMode="auto">
          <a:xfrm>
            <a:off x="5364163" y="5013325"/>
            <a:ext cx="1709737" cy="1370013"/>
            <a:chOff x="1503" y="3119"/>
            <a:chExt cx="1077" cy="863"/>
          </a:xfrm>
        </p:grpSpPr>
        <p:graphicFrame>
          <p:nvGraphicFramePr>
            <p:cNvPr id="1028" name="Object 6"/>
            <p:cNvGraphicFramePr>
              <a:graphicFrameLocks noChangeAspect="1"/>
            </p:cNvGraphicFramePr>
            <p:nvPr/>
          </p:nvGraphicFramePr>
          <p:xfrm>
            <a:off x="2398" y="3119"/>
            <a:ext cx="182" cy="182"/>
          </p:xfrm>
          <a:graphic>
            <a:graphicData uri="http://schemas.openxmlformats.org/presentationml/2006/ole">
              <p:oleObj spid="_x0000_s1028" name="Visio" r:id="rId3" imgW="505778" imgH="505778" progId="Visio.Drawing.11">
                <p:embed/>
              </p:oleObj>
            </a:graphicData>
          </a:graphic>
        </p:graphicFrame>
        <p:graphicFrame>
          <p:nvGraphicFramePr>
            <p:cNvPr id="1029" name="Object 7"/>
            <p:cNvGraphicFramePr>
              <a:graphicFrameLocks noChangeAspect="1"/>
            </p:cNvGraphicFramePr>
            <p:nvPr/>
          </p:nvGraphicFramePr>
          <p:xfrm>
            <a:off x="1831" y="3288"/>
            <a:ext cx="636" cy="239"/>
          </p:xfrm>
          <a:graphic>
            <a:graphicData uri="http://schemas.openxmlformats.org/presentationml/2006/ole">
              <p:oleObj spid="_x0000_s1029" name="Visio" r:id="rId4" imgW="577691" imgH="217646" progId="Visio.Drawing.11">
                <p:embed/>
              </p:oleObj>
            </a:graphicData>
          </a:graphic>
        </p:graphicFrame>
        <p:sp>
          <p:nvSpPr>
            <p:cNvPr id="25608" name="Text Box 8"/>
            <p:cNvSpPr txBox="1">
              <a:spLocks noChangeArrowheads="1"/>
            </p:cNvSpPr>
            <p:nvPr/>
          </p:nvSpPr>
          <p:spPr bwMode="auto">
            <a:xfrm>
              <a:off x="1503" y="3464"/>
              <a:ext cx="413" cy="518"/>
            </a:xfrm>
            <a:prstGeom prst="rect">
              <a:avLst/>
            </a:prstGeom>
            <a:noFill/>
            <a:ln w="12700" cap="sq" algn="ctr">
              <a:noFill/>
              <a:miter lim="800000"/>
              <a:headEnd/>
              <a:tailEnd/>
            </a:ln>
            <a:effectLst/>
          </p:spPr>
          <p:txBody>
            <a:bodyPr>
              <a:spAutoFit/>
              <a:flatTx/>
            </a:bodyPr>
            <a:lstStyle/>
            <a:p>
              <a:pPr algn="ctr">
                <a:spcBef>
                  <a:spcPct val="50000"/>
                </a:spcBef>
                <a:defRPr/>
              </a:pPr>
              <a:r>
                <a:rPr kumimoji="1" lang="zh-CN" altLang="en-US" sz="2400" b="1">
                  <a:solidFill>
                    <a:srgbClr val="FF0000"/>
                  </a:solidFill>
                  <a:effectLst>
                    <a:outerShdw blurRad="38100" dist="38100" dir="2700000" algn="tl">
                      <a:srgbClr val="C0C0C0"/>
                    </a:outerShdw>
                  </a:effectLst>
                  <a:latin typeface="Times New Roman" pitchFamily="18" charset="0"/>
                  <a:ea typeface="宋体" pitchFamily="2" charset="-122"/>
                </a:rPr>
                <a:t>基数</a:t>
              </a:r>
            </a:p>
          </p:txBody>
        </p:sp>
      </p:grpSp>
      <p:grpSp>
        <p:nvGrpSpPr>
          <p:cNvPr id="3" name="Group 9"/>
          <p:cNvGrpSpPr>
            <a:grpSpLocks/>
          </p:cNvGrpSpPr>
          <p:nvPr/>
        </p:nvGrpSpPr>
        <p:grpSpPr bwMode="auto">
          <a:xfrm>
            <a:off x="7288213" y="4911725"/>
            <a:ext cx="1676400" cy="1397000"/>
            <a:chOff x="3723" y="3039"/>
            <a:chExt cx="1056" cy="880"/>
          </a:xfrm>
        </p:grpSpPr>
        <p:graphicFrame>
          <p:nvGraphicFramePr>
            <p:cNvPr id="1026" name="Object 10"/>
            <p:cNvGraphicFramePr>
              <a:graphicFrameLocks noChangeAspect="1"/>
            </p:cNvGraphicFramePr>
            <p:nvPr/>
          </p:nvGraphicFramePr>
          <p:xfrm>
            <a:off x="3723" y="3039"/>
            <a:ext cx="319" cy="319"/>
          </p:xfrm>
          <a:graphic>
            <a:graphicData uri="http://schemas.openxmlformats.org/presentationml/2006/ole">
              <p:oleObj spid="_x0000_s1026" name="Visio" r:id="rId5" imgW="505778" imgH="505778" progId="Visio.Drawing.11">
                <p:embed/>
              </p:oleObj>
            </a:graphicData>
          </a:graphic>
        </p:graphicFrame>
        <p:graphicFrame>
          <p:nvGraphicFramePr>
            <p:cNvPr id="1027" name="Object 11"/>
            <p:cNvGraphicFramePr>
              <a:graphicFrameLocks noChangeAspect="1"/>
            </p:cNvGraphicFramePr>
            <p:nvPr/>
          </p:nvGraphicFramePr>
          <p:xfrm>
            <a:off x="3955" y="3309"/>
            <a:ext cx="450" cy="228"/>
          </p:xfrm>
          <a:graphic>
            <a:graphicData uri="http://schemas.openxmlformats.org/presentationml/2006/ole">
              <p:oleObj spid="_x0000_s1027" name="Visio" r:id="rId6" imgW="714375" imgH="362188" progId="Visio.Drawing.11">
                <p:embed/>
              </p:oleObj>
            </a:graphicData>
          </a:graphic>
        </p:graphicFrame>
        <p:sp>
          <p:nvSpPr>
            <p:cNvPr id="25612" name="Text Box 12"/>
            <p:cNvSpPr txBox="1">
              <a:spLocks noChangeArrowheads="1"/>
            </p:cNvSpPr>
            <p:nvPr/>
          </p:nvSpPr>
          <p:spPr bwMode="auto">
            <a:xfrm>
              <a:off x="4326" y="3401"/>
              <a:ext cx="453" cy="518"/>
            </a:xfrm>
            <a:prstGeom prst="rect">
              <a:avLst/>
            </a:prstGeom>
            <a:noFill/>
            <a:ln w="12700" cap="sq" algn="ctr">
              <a:noFill/>
              <a:miter lim="800000"/>
              <a:headEnd/>
              <a:tailEnd/>
            </a:ln>
            <a:effectLst/>
          </p:spPr>
          <p:txBody>
            <a:bodyPr>
              <a:spAutoFit/>
              <a:flatTx/>
            </a:bodyPr>
            <a:lstStyle/>
            <a:p>
              <a:pPr algn="ctr">
                <a:spcBef>
                  <a:spcPct val="50000"/>
                </a:spcBef>
                <a:defRPr/>
              </a:pPr>
              <a:r>
                <a:rPr kumimoji="1" lang="zh-CN" altLang="en-US" sz="2400" b="1">
                  <a:solidFill>
                    <a:srgbClr val="FF0000"/>
                  </a:solidFill>
                  <a:effectLst>
                    <a:outerShdw blurRad="38100" dist="38100" dir="2700000" algn="tl">
                      <a:srgbClr val="C0C0C0"/>
                    </a:outerShdw>
                  </a:effectLst>
                  <a:latin typeface="Times New Roman" pitchFamily="18" charset="0"/>
                  <a:ea typeface="宋体" pitchFamily="2" charset="-122"/>
                </a:rPr>
                <a:t>位权</a:t>
              </a:r>
            </a:p>
          </p:txBody>
        </p:sp>
      </p:grpSp>
      <p:sp>
        <p:nvSpPr>
          <p:cNvPr id="25614" name="AutoShape 14"/>
          <p:cNvSpPr>
            <a:spLocks noChangeArrowheads="1"/>
          </p:cNvSpPr>
          <p:nvPr/>
        </p:nvSpPr>
        <p:spPr bwMode="auto">
          <a:xfrm flipH="1">
            <a:off x="2916238" y="5734050"/>
            <a:ext cx="288925" cy="142875"/>
          </a:xfrm>
          <a:prstGeom prst="up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zh-CN" altLang="en-US"/>
          </a:p>
        </p:txBody>
      </p:sp>
      <p:sp>
        <p:nvSpPr>
          <p:cNvPr id="25615" name="AutoShape 15"/>
          <p:cNvSpPr>
            <a:spLocks noChangeArrowheads="1"/>
          </p:cNvSpPr>
          <p:nvPr/>
        </p:nvSpPr>
        <p:spPr bwMode="auto">
          <a:xfrm rot="10800000" flipH="1">
            <a:off x="2627313" y="4724400"/>
            <a:ext cx="288925" cy="142875"/>
          </a:xfrm>
          <a:prstGeom prst="up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zh-CN" altLang="en-US"/>
          </a:p>
        </p:txBody>
      </p:sp>
      <p:sp>
        <p:nvSpPr>
          <p:cNvPr id="25616" name="Text Box 16"/>
          <p:cNvSpPr txBox="1">
            <a:spLocks noChangeArrowheads="1"/>
          </p:cNvSpPr>
          <p:nvPr/>
        </p:nvSpPr>
        <p:spPr bwMode="auto">
          <a:xfrm>
            <a:off x="1692275" y="4221163"/>
            <a:ext cx="3168650" cy="366712"/>
          </a:xfrm>
          <a:prstGeom prst="rect">
            <a:avLst/>
          </a:prstGeom>
          <a:noFill/>
          <a:ln w="9525">
            <a:noFill/>
            <a:miter lim="800000"/>
            <a:headEnd/>
            <a:tailEnd/>
          </a:ln>
        </p:spPr>
        <p:txBody>
          <a:bodyPr>
            <a:spAutoFit/>
          </a:bodyPr>
          <a:lstStyle/>
          <a:p>
            <a:pPr eaLnBrk="0" hangingPunct="0"/>
            <a:r>
              <a:rPr lang="en-US" altLang="zh-CN">
                <a:latin typeface="Comic Sans MS" pitchFamily="66" charset="0"/>
                <a:ea typeface="宋体" pitchFamily="2" charset="-122"/>
              </a:rPr>
              <a:t>Most Significant Bit (</a:t>
            </a:r>
            <a:r>
              <a:rPr lang="en-US" altLang="zh-CN" b="1">
                <a:latin typeface="Comic Sans MS" pitchFamily="66" charset="0"/>
                <a:ea typeface="宋体" pitchFamily="2" charset="-122"/>
              </a:rPr>
              <a:t>MSB</a:t>
            </a:r>
            <a:r>
              <a:rPr lang="en-US" altLang="zh-CN">
                <a:latin typeface="Comic Sans MS" pitchFamily="66" charset="0"/>
                <a:ea typeface="宋体" pitchFamily="2" charset="-122"/>
              </a:rPr>
              <a:t>)</a:t>
            </a:r>
          </a:p>
        </p:txBody>
      </p:sp>
      <p:sp>
        <p:nvSpPr>
          <p:cNvPr id="25617" name="Text Box 17"/>
          <p:cNvSpPr txBox="1">
            <a:spLocks noChangeArrowheads="1"/>
          </p:cNvSpPr>
          <p:nvPr/>
        </p:nvSpPr>
        <p:spPr bwMode="auto">
          <a:xfrm>
            <a:off x="1042988" y="6021388"/>
            <a:ext cx="3168650" cy="366712"/>
          </a:xfrm>
          <a:prstGeom prst="rect">
            <a:avLst/>
          </a:prstGeom>
          <a:noFill/>
          <a:ln w="9525">
            <a:noFill/>
            <a:miter lim="800000"/>
            <a:headEnd/>
            <a:tailEnd/>
          </a:ln>
        </p:spPr>
        <p:txBody>
          <a:bodyPr>
            <a:spAutoFit/>
          </a:bodyPr>
          <a:lstStyle/>
          <a:p>
            <a:pPr eaLnBrk="0" hangingPunct="0"/>
            <a:r>
              <a:rPr lang="en-US" altLang="zh-CN">
                <a:latin typeface="Comic Sans MS" pitchFamily="66" charset="0"/>
                <a:ea typeface="宋体" pitchFamily="2" charset="-122"/>
              </a:rPr>
              <a:t>Least Significant Bit( </a:t>
            </a:r>
            <a:r>
              <a:rPr lang="en-US" altLang="zh-CN" b="1">
                <a:latin typeface="Comic Sans MS" pitchFamily="66" charset="0"/>
                <a:ea typeface="宋体" pitchFamily="2" charset="-122"/>
              </a:rPr>
              <a:t>LSB</a:t>
            </a:r>
            <a:r>
              <a:rPr lang="en-US" altLang="zh-CN">
                <a:latin typeface="Comic Sans MS" pitchFamily="66" charset="0"/>
                <a:ea typeface="宋体" pitchFamily="2" charset="-122"/>
              </a:rPr>
              <a:t>)</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5604"/>
                                        </p:tgtEl>
                                        <p:attrNameLst>
                                          <p:attrName>style.visibility</p:attrName>
                                        </p:attrNameLst>
                                      </p:cBhvr>
                                      <p:to>
                                        <p:strVal val="visible"/>
                                      </p:to>
                                    </p:set>
                                    <p:animEffect transition="in" filter="box(in)">
                                      <p:cBhvr>
                                        <p:cTn id="7" dur="1000"/>
                                        <p:tgtEl>
                                          <p:spTgt spid="25604"/>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fltVal val="0"/>
                                          </p:val>
                                        </p:tav>
                                        <p:tav tm="100000">
                                          <p:val>
                                            <p:strVal val="#ppt_w"/>
                                          </p:val>
                                        </p:tav>
                                      </p:tavLst>
                                    </p:anim>
                                    <p:anim calcmode="lin" valueType="num">
                                      <p:cBhvr>
                                        <p:cTn id="13" dur="1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7" presetClass="entr" presetSubtype="1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1000" fill="hold"/>
                                        <p:tgtEl>
                                          <p:spTgt spid="3"/>
                                        </p:tgtEl>
                                        <p:attrNameLst>
                                          <p:attrName>ppt_w</p:attrName>
                                        </p:attrNameLst>
                                      </p:cBhvr>
                                      <p:tavLst>
                                        <p:tav tm="0">
                                          <p:val>
                                            <p:fltVal val="0"/>
                                          </p:val>
                                        </p:tav>
                                        <p:tav tm="100000">
                                          <p:val>
                                            <p:strVal val="#ppt_w"/>
                                          </p:val>
                                        </p:tav>
                                      </p:tavLst>
                                    </p:anim>
                                    <p:anim calcmode="lin" valueType="num">
                                      <p:cBhvr>
                                        <p:cTn id="19" dur="1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561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561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561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56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p:bldP spid="25614" grpId="0" animBg="1"/>
      <p:bldP spid="25615" grpId="0" animBg="1"/>
      <p:bldP spid="25616" grpId="0"/>
      <p:bldP spid="256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zh-CN" altLang="en-US" smtClean="0">
                <a:latin typeface="Times New Roman" pitchFamily="18" charset="0"/>
              </a:rPr>
              <a:t>主要内容</a:t>
            </a:r>
          </a:p>
        </p:txBody>
      </p:sp>
      <p:sp>
        <p:nvSpPr>
          <p:cNvPr id="30723" name="Rectangle 3"/>
          <p:cNvSpPr>
            <a:spLocks noGrp="1" noChangeArrowheads="1"/>
          </p:cNvSpPr>
          <p:nvPr>
            <p:ph type="body" idx="1"/>
          </p:nvPr>
        </p:nvSpPr>
        <p:spPr>
          <a:xfrm>
            <a:off x="1692275" y="1628775"/>
            <a:ext cx="5341938" cy="4314825"/>
          </a:xfrm>
        </p:spPr>
        <p:txBody>
          <a:bodyPr/>
          <a:lstStyle/>
          <a:p>
            <a:pPr eaLnBrk="1" hangingPunct="1">
              <a:lnSpc>
                <a:spcPct val="150000"/>
              </a:lnSpc>
              <a:buClr>
                <a:schemeClr val="tx2"/>
              </a:buClr>
            </a:pPr>
            <a:r>
              <a:rPr lang="zh-CN" altLang="en-US" sz="3200" dirty="0" smtClean="0">
                <a:latin typeface="Times New Roman" pitchFamily="18" charset="0"/>
              </a:rPr>
              <a:t>数字概念</a:t>
            </a:r>
          </a:p>
          <a:p>
            <a:pPr eaLnBrk="1" hangingPunct="1">
              <a:lnSpc>
                <a:spcPct val="150000"/>
              </a:lnSpc>
            </a:pPr>
            <a:r>
              <a:rPr lang="zh-CN" altLang="en-US" sz="3200" dirty="0" smtClean="0">
                <a:latin typeface="Times New Roman" pitchFamily="18" charset="0"/>
              </a:rPr>
              <a:t>数制系统</a:t>
            </a:r>
          </a:p>
          <a:p>
            <a:pPr eaLnBrk="1" hangingPunct="1">
              <a:lnSpc>
                <a:spcPct val="150000"/>
              </a:lnSpc>
            </a:pPr>
            <a:r>
              <a:rPr lang="zh-CN" altLang="en-US" sz="3200" dirty="0" smtClean="0">
                <a:latin typeface="Times New Roman" pitchFamily="18" charset="0"/>
              </a:rPr>
              <a:t>数制系统的转换</a:t>
            </a:r>
          </a:p>
          <a:p>
            <a:pPr eaLnBrk="1" hangingPunct="1">
              <a:lnSpc>
                <a:spcPct val="150000"/>
              </a:lnSpc>
            </a:pPr>
            <a:r>
              <a:rPr lang="zh-CN" altLang="en-US" sz="3200" dirty="0" smtClean="0">
                <a:latin typeface="Times New Roman" pitchFamily="18" charset="0"/>
              </a:rPr>
              <a:t>二进制编码</a:t>
            </a:r>
          </a:p>
          <a:p>
            <a:pPr eaLnBrk="1" hangingPunct="1">
              <a:lnSpc>
                <a:spcPct val="150000"/>
              </a:lnSpc>
            </a:pPr>
            <a:endParaRPr lang="en-US" altLang="zh-CN" sz="3200" dirty="0" smtClean="0">
              <a:latin typeface="Times New Roman" pitchFamily="18" charset="0"/>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lstStyle/>
          <a:p>
            <a:pPr eaLnBrk="1" hangingPunct="1"/>
            <a:r>
              <a:rPr lang="zh-CN" altLang="en-US" smtClean="0">
                <a:latin typeface="Times New Roman" pitchFamily="18" charset="0"/>
              </a:rPr>
              <a:t>数制的一般表示</a:t>
            </a:r>
          </a:p>
        </p:txBody>
      </p:sp>
      <p:graphicFrame>
        <p:nvGraphicFramePr>
          <p:cNvPr id="2050" name="Object 4"/>
          <p:cNvGraphicFramePr>
            <a:graphicFrameLocks noChangeAspect="1"/>
          </p:cNvGraphicFramePr>
          <p:nvPr>
            <p:ph idx="1"/>
          </p:nvPr>
        </p:nvGraphicFramePr>
        <p:xfrm>
          <a:off x="323850" y="1258888"/>
          <a:ext cx="8569325" cy="5345112"/>
        </p:xfrm>
        <a:graphic>
          <a:graphicData uri="http://schemas.openxmlformats.org/presentationml/2006/ole">
            <p:oleObj spid="_x0000_s2050" name="公式" r:id="rId3" imgW="4152600" imgH="2590560" progId="Equation.3">
              <p:embed/>
            </p:oleObj>
          </a:graphicData>
        </a:graphic>
      </p:graphicFrame>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p:txBody>
          <a:bodyPr/>
          <a:lstStyle/>
          <a:p>
            <a:pPr eaLnBrk="1" hangingPunct="1"/>
            <a:r>
              <a:rPr lang="zh-CN" altLang="en-US" smtClean="0">
                <a:latin typeface="Times New Roman" pitchFamily="18" charset="0"/>
              </a:rPr>
              <a:t>二进制数（</a:t>
            </a:r>
            <a:r>
              <a:rPr lang="en-US" altLang="zh-CN" sz="3600" smtClean="0">
                <a:latin typeface="Times New Roman" pitchFamily="18" charset="0"/>
              </a:rPr>
              <a:t>Binary</a:t>
            </a:r>
            <a:r>
              <a:rPr lang="zh-CN" altLang="en-US" smtClean="0">
                <a:latin typeface="Times New Roman" pitchFamily="18" charset="0"/>
              </a:rPr>
              <a:t>）</a:t>
            </a:r>
          </a:p>
        </p:txBody>
      </p:sp>
      <p:sp>
        <p:nvSpPr>
          <p:cNvPr id="3076" name="Rectangle 3"/>
          <p:cNvSpPr>
            <a:spLocks noGrp="1" noChangeArrowheads="1"/>
          </p:cNvSpPr>
          <p:nvPr>
            <p:ph type="body" sz="half" idx="1"/>
          </p:nvPr>
        </p:nvSpPr>
        <p:spPr>
          <a:xfrm>
            <a:off x="395288" y="1341438"/>
            <a:ext cx="8424862" cy="1657350"/>
          </a:xfrm>
        </p:spPr>
        <p:txBody>
          <a:bodyPr/>
          <a:lstStyle/>
          <a:p>
            <a:pPr algn="just" eaLnBrk="1" hangingPunct="1">
              <a:lnSpc>
                <a:spcPct val="140000"/>
              </a:lnSpc>
            </a:pPr>
            <a:r>
              <a:rPr lang="zh-CN" altLang="en-US" smtClean="0">
                <a:latin typeface="Times New Roman" pitchFamily="18" charset="0"/>
              </a:rPr>
              <a:t>组成：</a:t>
            </a:r>
            <a:r>
              <a:rPr lang="en-US" altLang="zh-CN" smtClean="0">
                <a:latin typeface="Times New Roman" pitchFamily="18" charset="0"/>
              </a:rPr>
              <a:t>0</a:t>
            </a:r>
            <a:r>
              <a:rPr lang="zh-CN" altLang="en-US" smtClean="0">
                <a:latin typeface="Times New Roman" pitchFamily="18" charset="0"/>
              </a:rPr>
              <a:t>、</a:t>
            </a:r>
            <a:r>
              <a:rPr lang="en-US" altLang="zh-CN" smtClean="0">
                <a:latin typeface="Times New Roman" pitchFamily="18" charset="0"/>
              </a:rPr>
              <a:t>1</a:t>
            </a:r>
          </a:p>
          <a:p>
            <a:pPr algn="just" eaLnBrk="1" hangingPunct="1">
              <a:lnSpc>
                <a:spcPct val="140000"/>
              </a:lnSpc>
            </a:pPr>
            <a:r>
              <a:rPr lang="zh-CN" altLang="en-US" smtClean="0">
                <a:latin typeface="Times New Roman" pitchFamily="18" charset="0"/>
              </a:rPr>
              <a:t>进位规则：逢二进一</a:t>
            </a:r>
          </a:p>
        </p:txBody>
      </p:sp>
      <p:sp>
        <p:nvSpPr>
          <p:cNvPr id="28677" name="Rectangle 5"/>
          <p:cNvSpPr>
            <a:spLocks noChangeArrowheads="1"/>
          </p:cNvSpPr>
          <p:nvPr/>
        </p:nvSpPr>
        <p:spPr bwMode="auto">
          <a:xfrm>
            <a:off x="250825" y="4076700"/>
            <a:ext cx="8713788" cy="2227263"/>
          </a:xfrm>
          <a:prstGeom prst="rect">
            <a:avLst/>
          </a:prstGeom>
          <a:noFill/>
          <a:ln w="9525">
            <a:noFill/>
            <a:miter lim="800000"/>
            <a:headEnd/>
            <a:tailEnd/>
          </a:ln>
        </p:spPr>
        <p:txBody>
          <a:bodyPr>
            <a:spAutoFit/>
          </a:bodyPr>
          <a:lstStyle/>
          <a:p>
            <a:pPr eaLnBrk="0" hangingPunct="0"/>
            <a:r>
              <a:rPr kumimoji="1" lang="zh-CN" altLang="en-US" sz="2800" b="1">
                <a:latin typeface="Times New Roman" pitchFamily="18" charset="0"/>
              </a:rPr>
              <a:t>例：</a:t>
            </a:r>
            <a:r>
              <a:rPr kumimoji="1" lang="zh-CN" altLang="en-US" sz="2800" b="1">
                <a:latin typeface="Times New Roman" pitchFamily="18" charset="0"/>
                <a:ea typeface="宋体" pitchFamily="2" charset="-122"/>
              </a:rPr>
              <a:t> </a:t>
            </a:r>
          </a:p>
          <a:p>
            <a:pPr eaLnBrk="0" hangingPunct="0"/>
            <a:r>
              <a:rPr kumimoji="1" lang="zh-CN" altLang="en-US" sz="2800" b="1">
                <a:latin typeface="Times New Roman" pitchFamily="18" charset="0"/>
                <a:ea typeface="宋体" pitchFamily="2" charset="-122"/>
              </a:rPr>
              <a:t>   </a:t>
            </a:r>
            <a:r>
              <a:rPr kumimoji="1" lang="en-US" altLang="zh-CN" sz="2800" b="1">
                <a:latin typeface="Times New Roman" pitchFamily="18" charset="0"/>
                <a:ea typeface="宋体" pitchFamily="2" charset="-122"/>
              </a:rPr>
              <a:t>(101101.10)</a:t>
            </a:r>
            <a:r>
              <a:rPr kumimoji="1" lang="en-US" altLang="zh-CN" sz="2800" b="1" baseline="-25000">
                <a:latin typeface="Times New Roman" pitchFamily="18" charset="0"/>
                <a:ea typeface="宋体" pitchFamily="2" charset="-122"/>
              </a:rPr>
              <a:t>2</a:t>
            </a:r>
            <a:r>
              <a:rPr kumimoji="1" lang="en-US" altLang="zh-CN" sz="2800" b="1">
                <a:latin typeface="Times New Roman" pitchFamily="18" charset="0"/>
                <a:ea typeface="宋体" pitchFamily="2" charset="-122"/>
              </a:rPr>
              <a:t> = 1</a:t>
            </a:r>
            <a:r>
              <a:rPr kumimoji="1" lang="en-US" altLang="zh-CN" sz="2800" b="1">
                <a:latin typeface="Times New Roman" pitchFamily="18" charset="0"/>
                <a:ea typeface="宋体" pitchFamily="2" charset="-122"/>
                <a:sym typeface="Symbol" pitchFamily="18" charset="2"/>
              </a:rPr>
              <a:t>×2</a:t>
            </a:r>
            <a:r>
              <a:rPr kumimoji="1" lang="en-US" altLang="zh-CN" sz="2800" b="1" baseline="30000">
                <a:latin typeface="Times New Roman" pitchFamily="18" charset="0"/>
                <a:ea typeface="宋体" pitchFamily="2" charset="-122"/>
                <a:sym typeface="Symbol" pitchFamily="18" charset="2"/>
              </a:rPr>
              <a:t>5</a:t>
            </a:r>
            <a:r>
              <a:rPr kumimoji="1" lang="en-US" altLang="zh-CN" sz="2800" b="1">
                <a:latin typeface="Times New Roman" pitchFamily="18" charset="0"/>
                <a:ea typeface="宋体" pitchFamily="2" charset="-122"/>
                <a:sym typeface="Symbol" pitchFamily="18" charset="2"/>
              </a:rPr>
              <a:t> + 0×2</a:t>
            </a:r>
            <a:r>
              <a:rPr kumimoji="1" lang="en-US" altLang="zh-CN" sz="2800" b="1" baseline="30000">
                <a:latin typeface="Times New Roman" pitchFamily="18" charset="0"/>
                <a:ea typeface="宋体" pitchFamily="2" charset="-122"/>
                <a:sym typeface="Symbol" pitchFamily="18" charset="2"/>
              </a:rPr>
              <a:t>4</a:t>
            </a:r>
            <a:r>
              <a:rPr kumimoji="1" lang="en-US" altLang="zh-CN" sz="2800" b="1">
                <a:latin typeface="Times New Roman" pitchFamily="18" charset="0"/>
                <a:ea typeface="宋体" pitchFamily="2" charset="-122"/>
                <a:sym typeface="Symbol" pitchFamily="18" charset="2"/>
              </a:rPr>
              <a:t> + 1×2</a:t>
            </a:r>
            <a:r>
              <a:rPr kumimoji="1" lang="en-US" altLang="zh-CN" sz="2800" b="1" baseline="30000">
                <a:latin typeface="Times New Roman" pitchFamily="18" charset="0"/>
                <a:ea typeface="宋体" pitchFamily="2" charset="-122"/>
                <a:sym typeface="Symbol" pitchFamily="18" charset="2"/>
              </a:rPr>
              <a:t>3</a:t>
            </a:r>
            <a:r>
              <a:rPr kumimoji="1" lang="en-US" altLang="zh-CN" sz="2800" b="1">
                <a:latin typeface="Times New Roman" pitchFamily="18" charset="0"/>
                <a:ea typeface="宋体" pitchFamily="2" charset="-122"/>
                <a:sym typeface="Symbol" pitchFamily="18" charset="2"/>
              </a:rPr>
              <a:t> + </a:t>
            </a:r>
            <a:r>
              <a:rPr kumimoji="1" lang="en-US" altLang="zh-CN" sz="2800" b="1">
                <a:latin typeface="Times New Roman" pitchFamily="18" charset="0"/>
                <a:ea typeface="宋体" pitchFamily="2" charset="-122"/>
              </a:rPr>
              <a:t>1</a:t>
            </a:r>
            <a:r>
              <a:rPr kumimoji="1" lang="en-US" altLang="zh-CN" sz="2800" b="1">
                <a:latin typeface="Times New Roman" pitchFamily="18" charset="0"/>
                <a:ea typeface="宋体" pitchFamily="2" charset="-122"/>
                <a:sym typeface="Symbol" pitchFamily="18" charset="2"/>
              </a:rPr>
              <a:t>×2</a:t>
            </a:r>
            <a:r>
              <a:rPr kumimoji="1" lang="en-US" altLang="zh-CN" sz="2800" b="1" baseline="30000">
                <a:latin typeface="Times New Roman" pitchFamily="18" charset="0"/>
                <a:ea typeface="宋体" pitchFamily="2" charset="-122"/>
                <a:sym typeface="Symbol" pitchFamily="18" charset="2"/>
              </a:rPr>
              <a:t>2</a:t>
            </a:r>
            <a:r>
              <a:rPr kumimoji="1" lang="en-US" altLang="zh-CN" sz="2800" b="1">
                <a:latin typeface="Times New Roman" pitchFamily="18" charset="0"/>
                <a:ea typeface="宋体" pitchFamily="2" charset="-122"/>
                <a:sym typeface="Symbol" pitchFamily="18" charset="2"/>
              </a:rPr>
              <a:t> + 0×2</a:t>
            </a:r>
            <a:r>
              <a:rPr kumimoji="1" lang="en-US" altLang="zh-CN" sz="2800" b="1" baseline="30000">
                <a:latin typeface="Times New Roman" pitchFamily="18" charset="0"/>
                <a:ea typeface="宋体" pitchFamily="2" charset="-122"/>
                <a:sym typeface="Symbol" pitchFamily="18" charset="2"/>
              </a:rPr>
              <a:t>1</a:t>
            </a:r>
            <a:r>
              <a:rPr kumimoji="1" lang="en-US" altLang="zh-CN" sz="2800" b="1">
                <a:latin typeface="Times New Roman" pitchFamily="18" charset="0"/>
                <a:ea typeface="宋体" pitchFamily="2" charset="-122"/>
                <a:sym typeface="Symbol" pitchFamily="18" charset="2"/>
              </a:rPr>
              <a:t>+		        </a:t>
            </a:r>
            <a:r>
              <a:rPr kumimoji="1" lang="en-US" altLang="zh-CN" sz="2800" b="1">
                <a:latin typeface="Times New Roman" pitchFamily="18" charset="0"/>
                <a:ea typeface="宋体" pitchFamily="2" charset="-122"/>
              </a:rPr>
              <a:t>1</a:t>
            </a:r>
            <a:r>
              <a:rPr kumimoji="1" lang="en-US" altLang="zh-CN" sz="2800" b="1">
                <a:latin typeface="Times New Roman" pitchFamily="18" charset="0"/>
                <a:ea typeface="宋体" pitchFamily="2" charset="-122"/>
                <a:sym typeface="Symbol" pitchFamily="18" charset="2"/>
              </a:rPr>
              <a:t>×2</a:t>
            </a:r>
            <a:r>
              <a:rPr kumimoji="1" lang="en-US" altLang="zh-CN" sz="2800" b="1" baseline="30000">
                <a:latin typeface="Times New Roman" pitchFamily="18" charset="0"/>
                <a:ea typeface="宋体" pitchFamily="2" charset="-122"/>
                <a:sym typeface="Symbol" pitchFamily="18" charset="2"/>
              </a:rPr>
              <a:t>0</a:t>
            </a:r>
            <a:r>
              <a:rPr kumimoji="1" lang="en-US" altLang="zh-CN" sz="2800" b="1">
                <a:latin typeface="Times New Roman" pitchFamily="18" charset="0"/>
                <a:ea typeface="宋体" pitchFamily="2" charset="-122"/>
                <a:sym typeface="Symbol" pitchFamily="18" charset="2"/>
              </a:rPr>
              <a:t> + </a:t>
            </a:r>
            <a:r>
              <a:rPr kumimoji="1" lang="en-US" altLang="zh-CN" sz="2800" b="1">
                <a:latin typeface="Times New Roman" pitchFamily="18" charset="0"/>
                <a:ea typeface="宋体" pitchFamily="2" charset="-122"/>
              </a:rPr>
              <a:t>1</a:t>
            </a:r>
            <a:r>
              <a:rPr kumimoji="1" lang="en-US" altLang="zh-CN" sz="2800" b="1">
                <a:latin typeface="Times New Roman" pitchFamily="18" charset="0"/>
                <a:ea typeface="宋体" pitchFamily="2" charset="-122"/>
                <a:sym typeface="Symbol" pitchFamily="18" charset="2"/>
              </a:rPr>
              <a:t>×2</a:t>
            </a:r>
            <a:r>
              <a:rPr kumimoji="1" lang="en-US" altLang="zh-CN" sz="2800" b="1" baseline="30000">
                <a:latin typeface="Times New Roman" pitchFamily="18" charset="0"/>
                <a:ea typeface="宋体" pitchFamily="2" charset="-122"/>
                <a:sym typeface="Symbol" pitchFamily="18" charset="2"/>
              </a:rPr>
              <a:t>-1</a:t>
            </a:r>
            <a:r>
              <a:rPr kumimoji="1" lang="en-US" altLang="zh-CN" sz="2800" b="1">
                <a:latin typeface="Times New Roman" pitchFamily="18" charset="0"/>
                <a:ea typeface="宋体" pitchFamily="2" charset="-122"/>
                <a:sym typeface="Symbol" pitchFamily="18" charset="2"/>
              </a:rPr>
              <a:t> + </a:t>
            </a:r>
            <a:r>
              <a:rPr kumimoji="1" lang="en-US" altLang="zh-CN" sz="2800" b="1">
                <a:latin typeface="Times New Roman" pitchFamily="18" charset="0"/>
                <a:ea typeface="宋体" pitchFamily="2" charset="-122"/>
              </a:rPr>
              <a:t>0</a:t>
            </a:r>
            <a:r>
              <a:rPr kumimoji="1" lang="en-US" altLang="zh-CN" sz="2800" b="1">
                <a:latin typeface="Times New Roman" pitchFamily="18" charset="0"/>
                <a:ea typeface="宋体" pitchFamily="2" charset="-122"/>
                <a:sym typeface="Symbol" pitchFamily="18" charset="2"/>
              </a:rPr>
              <a:t>×2</a:t>
            </a:r>
            <a:r>
              <a:rPr kumimoji="1" lang="en-US" altLang="zh-CN" sz="2800" b="1" baseline="30000">
                <a:latin typeface="Times New Roman" pitchFamily="18" charset="0"/>
                <a:ea typeface="宋体" pitchFamily="2" charset="-122"/>
                <a:sym typeface="Symbol" pitchFamily="18" charset="2"/>
              </a:rPr>
              <a:t>-2</a:t>
            </a:r>
            <a:r>
              <a:rPr kumimoji="1" lang="en-US" altLang="zh-CN" sz="2800" b="1">
                <a:latin typeface="Times New Roman" pitchFamily="18" charset="0"/>
                <a:ea typeface="宋体" pitchFamily="2" charset="-122"/>
                <a:sym typeface="Symbol" pitchFamily="18" charset="2"/>
              </a:rPr>
              <a:t> </a:t>
            </a:r>
          </a:p>
          <a:p>
            <a:pPr eaLnBrk="0" hangingPunct="0"/>
            <a:r>
              <a:rPr kumimoji="1" lang="en-US" altLang="zh-CN" sz="2800" b="1">
                <a:latin typeface="Times New Roman" pitchFamily="18" charset="0"/>
                <a:ea typeface="宋体" pitchFamily="2" charset="-122"/>
                <a:sym typeface="Symbol" pitchFamily="18" charset="2"/>
              </a:rPr>
              <a:t>                         = 32 + 0 + 8 + 4 + 0 + 1 + 0.5 + 0  </a:t>
            </a:r>
          </a:p>
          <a:p>
            <a:pPr eaLnBrk="0" hangingPunct="0"/>
            <a:r>
              <a:rPr kumimoji="1" lang="en-US" altLang="zh-CN" sz="2800" b="1">
                <a:latin typeface="Times New Roman" pitchFamily="18" charset="0"/>
                <a:ea typeface="宋体" pitchFamily="2" charset="-122"/>
                <a:sym typeface="Symbol" pitchFamily="18" charset="2"/>
              </a:rPr>
              <a:t>                         = (45.5)</a:t>
            </a:r>
            <a:r>
              <a:rPr kumimoji="1" lang="en-US" altLang="zh-CN" sz="2800" b="1" baseline="-25000">
                <a:latin typeface="Times New Roman" pitchFamily="18" charset="0"/>
                <a:ea typeface="宋体" pitchFamily="2" charset="-122"/>
              </a:rPr>
              <a:t>10</a:t>
            </a:r>
          </a:p>
        </p:txBody>
      </p:sp>
      <p:graphicFrame>
        <p:nvGraphicFramePr>
          <p:cNvPr id="28678" name="Object 6"/>
          <p:cNvGraphicFramePr>
            <a:graphicFrameLocks noChangeAspect="1"/>
          </p:cNvGraphicFramePr>
          <p:nvPr>
            <p:ph sz="half" idx="2"/>
          </p:nvPr>
        </p:nvGraphicFramePr>
        <p:xfrm>
          <a:off x="539750" y="3213100"/>
          <a:ext cx="8281988" cy="501650"/>
        </p:xfrm>
        <a:graphic>
          <a:graphicData uri="http://schemas.openxmlformats.org/presentationml/2006/ole">
            <p:oleObj spid="_x0000_s3074" name="公式" r:id="rId3" imgW="3974760" imgH="241200" progId="Equation.3">
              <p:embed/>
            </p:oleObj>
          </a:graphicData>
        </a:graphic>
      </p:graphicFrame>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8678"/>
                                        </p:tgtEl>
                                        <p:attrNameLst>
                                          <p:attrName>style.visibility</p:attrName>
                                        </p:attrNameLst>
                                      </p:cBhvr>
                                      <p:to>
                                        <p:strVal val="visible"/>
                                      </p:to>
                                    </p:set>
                                    <p:animEffect transition="in" filter="blinds(horizontal)">
                                      <p:cBhvr>
                                        <p:cTn id="7" dur="500"/>
                                        <p:tgtEl>
                                          <p:spTgt spid="2867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8677">
                                            <p:txEl>
                                              <p:pRg st="0" end="0"/>
                                            </p:txEl>
                                          </p:spTgt>
                                        </p:tgtEl>
                                        <p:attrNameLst>
                                          <p:attrName>style.visibility</p:attrName>
                                        </p:attrNameLst>
                                      </p:cBhvr>
                                      <p:to>
                                        <p:strVal val="visible"/>
                                      </p:to>
                                    </p:set>
                                    <p:animEffect transition="in" filter="blinds(horizontal)">
                                      <p:cBhvr>
                                        <p:cTn id="12" dur="500"/>
                                        <p:tgtEl>
                                          <p:spTgt spid="28677">
                                            <p:txEl>
                                              <p:pRg st="0" end="0"/>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8677">
                                            <p:txEl>
                                              <p:pRg st="1" end="1"/>
                                            </p:txEl>
                                          </p:spTgt>
                                        </p:tgtEl>
                                        <p:attrNameLst>
                                          <p:attrName>style.visibility</p:attrName>
                                        </p:attrNameLst>
                                      </p:cBhvr>
                                      <p:to>
                                        <p:strVal val="visible"/>
                                      </p:to>
                                    </p:set>
                                    <p:animEffect transition="in" filter="blinds(horizontal)">
                                      <p:cBhvr>
                                        <p:cTn id="15" dur="500"/>
                                        <p:tgtEl>
                                          <p:spTgt spid="2867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nodeType="clickEffect">
                                  <p:stCondLst>
                                    <p:cond delay="0"/>
                                  </p:stCondLst>
                                  <p:childTnLst>
                                    <p:set>
                                      <p:cBhvr>
                                        <p:cTn id="19" dur="1" fill="hold">
                                          <p:stCondLst>
                                            <p:cond delay="0"/>
                                          </p:stCondLst>
                                        </p:cTn>
                                        <p:tgtEl>
                                          <p:spTgt spid="28677">
                                            <p:txEl>
                                              <p:pRg st="2" end="2"/>
                                            </p:txEl>
                                          </p:spTgt>
                                        </p:tgtEl>
                                        <p:attrNameLst>
                                          <p:attrName>style.visibility</p:attrName>
                                        </p:attrNameLst>
                                      </p:cBhvr>
                                      <p:to>
                                        <p:strVal val="visible"/>
                                      </p:to>
                                    </p:set>
                                    <p:animEffect transition="in" filter="checkerboard(across)">
                                      <p:cBhvr>
                                        <p:cTn id="20" dur="500"/>
                                        <p:tgtEl>
                                          <p:spTgt spid="28677">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nodeType="clickEffect">
                                  <p:stCondLst>
                                    <p:cond delay="0"/>
                                  </p:stCondLst>
                                  <p:childTnLst>
                                    <p:set>
                                      <p:cBhvr>
                                        <p:cTn id="24" dur="1" fill="hold">
                                          <p:stCondLst>
                                            <p:cond delay="0"/>
                                          </p:stCondLst>
                                        </p:cTn>
                                        <p:tgtEl>
                                          <p:spTgt spid="28677">
                                            <p:txEl>
                                              <p:pRg st="3" end="3"/>
                                            </p:txEl>
                                          </p:spTgt>
                                        </p:tgtEl>
                                        <p:attrNameLst>
                                          <p:attrName>style.visibility</p:attrName>
                                        </p:attrNameLst>
                                      </p:cBhvr>
                                      <p:to>
                                        <p:strVal val="visible"/>
                                      </p:to>
                                    </p:set>
                                    <p:animEffect transition="in" filter="checkerboard(across)">
                                      <p:cBhvr>
                                        <p:cTn id="25" dur="500"/>
                                        <p:tgtEl>
                                          <p:spTgt spid="2867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zh-CN" altLang="en-US" smtClean="0">
                <a:latin typeface="Times New Roman" pitchFamily="18" charset="0"/>
              </a:rPr>
              <a:t>二进制运算的基本规则</a:t>
            </a:r>
          </a:p>
        </p:txBody>
      </p:sp>
      <p:sp>
        <p:nvSpPr>
          <p:cNvPr id="57347" name="Rectangle 3"/>
          <p:cNvSpPr>
            <a:spLocks noGrp="1" noChangeArrowheads="1"/>
          </p:cNvSpPr>
          <p:nvPr>
            <p:ph type="body" idx="1"/>
          </p:nvPr>
        </p:nvSpPr>
        <p:spPr>
          <a:xfrm>
            <a:off x="395288" y="1628775"/>
            <a:ext cx="8424862" cy="4114800"/>
          </a:xfrm>
        </p:spPr>
        <p:txBody>
          <a:bodyPr/>
          <a:lstStyle/>
          <a:p>
            <a:pPr eaLnBrk="1" hangingPunct="1">
              <a:lnSpc>
                <a:spcPct val="135000"/>
              </a:lnSpc>
            </a:pPr>
            <a:r>
              <a:rPr lang="zh-CN" altLang="en-US" smtClean="0">
                <a:latin typeface="Times New Roman" pitchFamily="18" charset="0"/>
              </a:rPr>
              <a:t>加法</a:t>
            </a:r>
            <a:r>
              <a:rPr lang="en-US" altLang="zh-CN" smtClean="0">
                <a:latin typeface="Times New Roman" pitchFamily="18" charset="0"/>
              </a:rPr>
              <a:t>: </a:t>
            </a:r>
            <a:r>
              <a:rPr lang="en-US" altLang="zh-CN" smtClean="0">
                <a:latin typeface="Times New Roman" pitchFamily="18" charset="0"/>
                <a:sym typeface="Wingdings" pitchFamily="2" charset="2"/>
              </a:rPr>
              <a:t>0+0=0</a:t>
            </a:r>
            <a:r>
              <a:rPr lang="zh-CN" altLang="en-US" smtClean="0">
                <a:latin typeface="Times New Roman" pitchFamily="18" charset="0"/>
                <a:sym typeface="Wingdings" pitchFamily="2" charset="2"/>
              </a:rPr>
              <a:t>，</a:t>
            </a:r>
            <a:r>
              <a:rPr lang="en-US" altLang="zh-CN" smtClean="0">
                <a:latin typeface="Times New Roman" pitchFamily="18" charset="0"/>
                <a:sym typeface="Wingdings" pitchFamily="2" charset="2"/>
              </a:rPr>
              <a:t>0+1=1</a:t>
            </a:r>
            <a:r>
              <a:rPr lang="zh-CN" altLang="en-US" smtClean="0">
                <a:latin typeface="Times New Roman" pitchFamily="18" charset="0"/>
                <a:sym typeface="Wingdings" pitchFamily="2" charset="2"/>
              </a:rPr>
              <a:t>，</a:t>
            </a:r>
            <a:r>
              <a:rPr lang="en-US" altLang="zh-CN" smtClean="0">
                <a:latin typeface="Times New Roman" pitchFamily="18" charset="0"/>
                <a:sym typeface="Wingdings" pitchFamily="2" charset="2"/>
              </a:rPr>
              <a:t>1+1=10 = </a:t>
            </a:r>
            <a:r>
              <a:rPr lang="en-US" altLang="zh-CN" smtClean="0">
                <a:solidFill>
                  <a:srgbClr val="FF0000"/>
                </a:solidFill>
                <a:latin typeface="Times New Roman" pitchFamily="18" charset="0"/>
                <a:sym typeface="Wingdings" pitchFamily="2" charset="2"/>
              </a:rPr>
              <a:t>(1)</a:t>
            </a:r>
            <a:r>
              <a:rPr lang="en-US" altLang="zh-CN" smtClean="0">
                <a:latin typeface="Times New Roman" pitchFamily="18" charset="0"/>
                <a:sym typeface="Wingdings" pitchFamily="2" charset="2"/>
              </a:rPr>
              <a:t> 0  (</a:t>
            </a:r>
            <a:r>
              <a:rPr lang="zh-CN" altLang="en-US" smtClean="0">
                <a:latin typeface="Times New Roman" pitchFamily="18" charset="0"/>
              </a:rPr>
              <a:t>进位</a:t>
            </a:r>
            <a:r>
              <a:rPr lang="en-US" altLang="zh-CN" smtClean="0">
                <a:latin typeface="Times New Roman" pitchFamily="18" charset="0"/>
              </a:rPr>
              <a:t>)</a:t>
            </a:r>
          </a:p>
          <a:p>
            <a:pPr eaLnBrk="1" hangingPunct="1">
              <a:lnSpc>
                <a:spcPct val="135000"/>
              </a:lnSpc>
            </a:pPr>
            <a:r>
              <a:rPr lang="zh-CN" altLang="en-US" smtClean="0">
                <a:latin typeface="Times New Roman" pitchFamily="18" charset="0"/>
              </a:rPr>
              <a:t>减法</a:t>
            </a:r>
            <a:r>
              <a:rPr lang="en-US" altLang="zh-CN" smtClean="0">
                <a:latin typeface="Times New Roman" pitchFamily="18" charset="0"/>
              </a:rPr>
              <a:t>: 0-0=0, 1-1=1 , 1-0=1, 0-1= </a:t>
            </a:r>
            <a:r>
              <a:rPr lang="en-US" altLang="zh-CN" smtClean="0">
                <a:solidFill>
                  <a:srgbClr val="FF0000"/>
                </a:solidFill>
                <a:latin typeface="Times New Roman" pitchFamily="18" charset="0"/>
              </a:rPr>
              <a:t>(1)</a:t>
            </a:r>
            <a:r>
              <a:rPr lang="en-US" altLang="zh-CN" smtClean="0">
                <a:latin typeface="Times New Roman" pitchFamily="18" charset="0"/>
              </a:rPr>
              <a:t> 0-1=1 (</a:t>
            </a:r>
            <a:r>
              <a:rPr lang="zh-CN" altLang="en-US" smtClean="0">
                <a:latin typeface="Times New Roman" pitchFamily="18" charset="0"/>
              </a:rPr>
              <a:t>借位</a:t>
            </a:r>
            <a:r>
              <a:rPr lang="en-US" altLang="zh-CN" smtClean="0">
                <a:latin typeface="Times New Roman" pitchFamily="18" charset="0"/>
              </a:rPr>
              <a:t>)</a:t>
            </a:r>
          </a:p>
          <a:p>
            <a:pPr eaLnBrk="1" hangingPunct="1">
              <a:lnSpc>
                <a:spcPct val="135000"/>
              </a:lnSpc>
            </a:pPr>
            <a:r>
              <a:rPr lang="zh-CN" altLang="en-US" smtClean="0">
                <a:latin typeface="Times New Roman" pitchFamily="18" charset="0"/>
              </a:rPr>
              <a:t>乘法：</a:t>
            </a:r>
            <a:r>
              <a:rPr lang="en-US" altLang="zh-CN" smtClean="0">
                <a:latin typeface="Times New Roman" pitchFamily="18" charset="0"/>
              </a:rPr>
              <a:t>0×0=0</a:t>
            </a:r>
            <a:r>
              <a:rPr lang="zh-CN" altLang="en-US" smtClean="0">
                <a:latin typeface="Times New Roman" pitchFamily="18" charset="0"/>
              </a:rPr>
              <a:t>，</a:t>
            </a:r>
            <a:r>
              <a:rPr lang="en-US" altLang="zh-CN" smtClean="0">
                <a:latin typeface="Times New Roman" pitchFamily="18" charset="0"/>
              </a:rPr>
              <a:t>0×1=0</a:t>
            </a:r>
            <a:r>
              <a:rPr lang="zh-CN" altLang="en-US" smtClean="0">
                <a:latin typeface="Times New Roman" pitchFamily="18" charset="0"/>
              </a:rPr>
              <a:t>，</a:t>
            </a:r>
            <a:r>
              <a:rPr lang="en-US" altLang="zh-CN" smtClean="0">
                <a:latin typeface="Times New Roman" pitchFamily="18" charset="0"/>
              </a:rPr>
              <a:t>1×1=1</a:t>
            </a:r>
          </a:p>
          <a:p>
            <a:pPr eaLnBrk="1" hangingPunct="1">
              <a:lnSpc>
                <a:spcPct val="135000"/>
              </a:lnSpc>
            </a:pPr>
            <a:r>
              <a:rPr lang="zh-CN" altLang="en-US" smtClean="0">
                <a:latin typeface="Times New Roman" pitchFamily="18" charset="0"/>
              </a:rPr>
              <a:t>除法：与十进制相似，实质上是由减法和移位两种操作实现的。</a:t>
            </a:r>
          </a:p>
        </p:txBody>
      </p:sp>
    </p:spTree>
  </p:cSld>
  <p:clrMapOvr>
    <a:masterClrMapping/>
  </p:clrMapOvr>
  <p:transition>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2"/>
          <p:cNvSpPr>
            <a:spLocks noGrp="1" noChangeArrowheads="1"/>
          </p:cNvSpPr>
          <p:nvPr>
            <p:ph type="title"/>
          </p:nvPr>
        </p:nvSpPr>
        <p:spPr/>
        <p:txBody>
          <a:bodyPr/>
          <a:lstStyle/>
          <a:p>
            <a:pPr eaLnBrk="1" hangingPunct="1"/>
            <a:r>
              <a:rPr lang="zh-CN" altLang="en-US" smtClean="0">
                <a:latin typeface="Times New Roman" pitchFamily="18" charset="0"/>
              </a:rPr>
              <a:t>加法、减法</a:t>
            </a:r>
          </a:p>
        </p:txBody>
      </p:sp>
      <p:sp>
        <p:nvSpPr>
          <p:cNvPr id="109572" name="Rectangle 4"/>
          <p:cNvSpPr>
            <a:spLocks noGrp="1" noChangeArrowheads="1"/>
          </p:cNvSpPr>
          <p:nvPr>
            <p:ph type="body" sz="half" idx="1"/>
          </p:nvPr>
        </p:nvSpPr>
        <p:spPr>
          <a:xfrm>
            <a:off x="600075" y="1555750"/>
            <a:ext cx="8153400" cy="981075"/>
          </a:xfrm>
          <a:noFill/>
        </p:spPr>
        <p:txBody>
          <a:bodyPr/>
          <a:lstStyle/>
          <a:p>
            <a:pPr eaLnBrk="1" hangingPunct="1">
              <a:lnSpc>
                <a:spcPct val="90000"/>
              </a:lnSpc>
            </a:pPr>
            <a:r>
              <a:rPr lang="zh-CN" altLang="en-US" smtClean="0">
                <a:latin typeface="Times New Roman" pitchFamily="18" charset="0"/>
              </a:rPr>
              <a:t>例：计算二进制数</a:t>
            </a:r>
            <a:r>
              <a:rPr lang="en-US" altLang="zh-CN" smtClean="0">
                <a:latin typeface="Times New Roman" pitchFamily="18" charset="0"/>
              </a:rPr>
              <a:t>(10011)</a:t>
            </a:r>
            <a:r>
              <a:rPr lang="en-US" altLang="zh-CN" baseline="-25000" smtClean="0">
                <a:latin typeface="Times New Roman" pitchFamily="18" charset="0"/>
              </a:rPr>
              <a:t>2</a:t>
            </a:r>
            <a:r>
              <a:rPr lang="zh-CN" altLang="en-US" smtClean="0">
                <a:latin typeface="Times New Roman" pitchFamily="18" charset="0"/>
              </a:rPr>
              <a:t>与</a:t>
            </a:r>
            <a:r>
              <a:rPr lang="en-US" altLang="zh-CN" smtClean="0">
                <a:latin typeface="Times New Roman" pitchFamily="18" charset="0"/>
              </a:rPr>
              <a:t>(01010)</a:t>
            </a:r>
            <a:r>
              <a:rPr lang="en-US" altLang="zh-CN" baseline="-25000" smtClean="0">
                <a:latin typeface="Times New Roman" pitchFamily="18" charset="0"/>
              </a:rPr>
              <a:t>2</a:t>
            </a:r>
            <a:r>
              <a:rPr lang="zh-CN" altLang="en-US" smtClean="0">
                <a:latin typeface="Times New Roman" pitchFamily="18" charset="0"/>
              </a:rPr>
              <a:t>的和</a:t>
            </a:r>
          </a:p>
          <a:p>
            <a:pPr eaLnBrk="1" hangingPunct="1">
              <a:lnSpc>
                <a:spcPct val="90000"/>
              </a:lnSpc>
              <a:buFont typeface="Wingdings" pitchFamily="2" charset="2"/>
              <a:buNone/>
            </a:pPr>
            <a:r>
              <a:rPr lang="zh-CN" altLang="en-US" smtClean="0">
                <a:latin typeface="Times New Roman" pitchFamily="18" charset="0"/>
              </a:rPr>
              <a:t>	解：</a:t>
            </a:r>
          </a:p>
        </p:txBody>
      </p:sp>
      <p:graphicFrame>
        <p:nvGraphicFramePr>
          <p:cNvPr id="109573" name="Object 5"/>
          <p:cNvGraphicFramePr>
            <a:graphicFrameLocks noChangeAspect="1"/>
          </p:cNvGraphicFramePr>
          <p:nvPr/>
        </p:nvGraphicFramePr>
        <p:xfrm>
          <a:off x="1800225" y="2041525"/>
          <a:ext cx="1352550" cy="1603375"/>
        </p:xfrm>
        <a:graphic>
          <a:graphicData uri="http://schemas.openxmlformats.org/presentationml/2006/ole">
            <p:oleObj spid="_x0000_s4098" name="公式" r:id="rId3" imgW="342720" imgH="406080" progId="Equation.3">
              <p:embed/>
            </p:oleObj>
          </a:graphicData>
        </a:graphic>
      </p:graphicFrame>
      <p:graphicFrame>
        <p:nvGraphicFramePr>
          <p:cNvPr id="109574" name="Object 6"/>
          <p:cNvGraphicFramePr>
            <a:graphicFrameLocks noChangeAspect="1"/>
          </p:cNvGraphicFramePr>
          <p:nvPr/>
        </p:nvGraphicFramePr>
        <p:xfrm>
          <a:off x="3363913" y="2082800"/>
          <a:ext cx="901700" cy="1519238"/>
        </p:xfrm>
        <a:graphic>
          <a:graphicData uri="http://schemas.openxmlformats.org/presentationml/2006/ole">
            <p:oleObj spid="_x0000_s4099" name="公式" r:id="rId4" imgW="241200" imgH="406080" progId="Equation.3">
              <p:embed/>
            </p:oleObj>
          </a:graphicData>
        </a:graphic>
      </p:graphicFrame>
      <p:sp>
        <p:nvSpPr>
          <p:cNvPr id="109575" name="Rectangle 7"/>
          <p:cNvSpPr>
            <a:spLocks noChangeArrowheads="1"/>
          </p:cNvSpPr>
          <p:nvPr/>
        </p:nvSpPr>
        <p:spPr bwMode="auto">
          <a:xfrm>
            <a:off x="611188" y="3716338"/>
            <a:ext cx="8153400" cy="981075"/>
          </a:xfrm>
          <a:prstGeom prst="rect">
            <a:avLst/>
          </a:prstGeom>
          <a:noFill/>
          <a:ln w="9525">
            <a:noFill/>
            <a:miter lim="800000"/>
            <a:headEnd/>
            <a:tailEnd/>
          </a:ln>
        </p:spPr>
        <p:txBody>
          <a:bodyPr/>
          <a:lstStyle/>
          <a:p>
            <a:pPr marL="342900" indent="-342900">
              <a:spcBef>
                <a:spcPct val="20000"/>
              </a:spcBef>
              <a:buClr>
                <a:schemeClr val="hlink"/>
              </a:buClr>
              <a:buFont typeface="Wingdings" pitchFamily="2" charset="2"/>
              <a:buChar char="v"/>
            </a:pPr>
            <a:r>
              <a:rPr lang="zh-CN" altLang="en-US" sz="2800" b="1">
                <a:latin typeface="Times New Roman" pitchFamily="18" charset="0"/>
              </a:rPr>
              <a:t>例：计算二进制数</a:t>
            </a:r>
            <a:r>
              <a:rPr lang="en-US" altLang="zh-CN" sz="2800" b="1">
                <a:latin typeface="Times New Roman" pitchFamily="18" charset="0"/>
              </a:rPr>
              <a:t>(10011)</a:t>
            </a:r>
            <a:r>
              <a:rPr lang="en-US" altLang="zh-CN" sz="2800" b="1" baseline="-25000">
                <a:latin typeface="Times New Roman" pitchFamily="18" charset="0"/>
              </a:rPr>
              <a:t>2</a:t>
            </a:r>
            <a:r>
              <a:rPr lang="zh-CN" altLang="en-US" sz="2800" b="1">
                <a:latin typeface="Times New Roman" pitchFamily="18" charset="0"/>
              </a:rPr>
              <a:t>与</a:t>
            </a:r>
            <a:r>
              <a:rPr lang="en-US" altLang="zh-CN" sz="2800" b="1">
                <a:latin typeface="Times New Roman" pitchFamily="18" charset="0"/>
              </a:rPr>
              <a:t>(01010)</a:t>
            </a:r>
            <a:r>
              <a:rPr lang="en-US" altLang="zh-CN" sz="2800" b="1" baseline="-25000">
                <a:latin typeface="Times New Roman" pitchFamily="18" charset="0"/>
              </a:rPr>
              <a:t>2</a:t>
            </a:r>
            <a:r>
              <a:rPr lang="zh-CN" altLang="en-US" sz="2800" b="1">
                <a:latin typeface="Times New Roman" pitchFamily="18" charset="0"/>
              </a:rPr>
              <a:t>的差</a:t>
            </a:r>
          </a:p>
          <a:p>
            <a:pPr marL="342900" indent="-342900">
              <a:spcBef>
                <a:spcPct val="20000"/>
              </a:spcBef>
              <a:buClr>
                <a:schemeClr val="hlink"/>
              </a:buClr>
              <a:buFont typeface="Wingdings" pitchFamily="2" charset="2"/>
              <a:buNone/>
            </a:pPr>
            <a:r>
              <a:rPr lang="zh-CN" altLang="en-US" sz="2800" b="1">
                <a:latin typeface="Times New Roman" pitchFamily="18" charset="0"/>
              </a:rPr>
              <a:t>	解：</a:t>
            </a:r>
          </a:p>
        </p:txBody>
      </p:sp>
      <p:graphicFrame>
        <p:nvGraphicFramePr>
          <p:cNvPr id="109576" name="Object 8"/>
          <p:cNvGraphicFramePr>
            <a:graphicFrameLocks noChangeAspect="1"/>
          </p:cNvGraphicFramePr>
          <p:nvPr/>
        </p:nvGraphicFramePr>
        <p:xfrm>
          <a:off x="1827213" y="4487863"/>
          <a:ext cx="1352550" cy="1603375"/>
        </p:xfrm>
        <a:graphic>
          <a:graphicData uri="http://schemas.openxmlformats.org/presentationml/2006/ole">
            <p:oleObj spid="_x0000_s4100" name="公式" r:id="rId5" imgW="342720" imgH="406080" progId="Equation.3">
              <p:embed/>
            </p:oleObj>
          </a:graphicData>
        </a:graphic>
      </p:graphicFrame>
      <p:graphicFrame>
        <p:nvGraphicFramePr>
          <p:cNvPr id="109577" name="Object 9"/>
          <p:cNvGraphicFramePr>
            <a:graphicFrameLocks noChangeAspect="1"/>
          </p:cNvGraphicFramePr>
          <p:nvPr/>
        </p:nvGraphicFramePr>
        <p:xfrm>
          <a:off x="3390900" y="4487863"/>
          <a:ext cx="901700" cy="1603375"/>
        </p:xfrm>
        <a:graphic>
          <a:graphicData uri="http://schemas.openxmlformats.org/presentationml/2006/ole">
            <p:oleObj spid="_x0000_s4101" name="公式" r:id="rId6" imgW="228600" imgH="406080" progId="Equation.3">
              <p:embed/>
            </p:oleObj>
          </a:graphicData>
        </a:graphic>
      </p:graphicFrame>
      <p:sp>
        <p:nvSpPr>
          <p:cNvPr id="109578" name="Text Box 10"/>
          <p:cNvSpPr txBox="1">
            <a:spLocks noChangeArrowheads="1"/>
          </p:cNvSpPr>
          <p:nvPr/>
        </p:nvSpPr>
        <p:spPr bwMode="auto">
          <a:xfrm>
            <a:off x="2300288" y="2800350"/>
            <a:ext cx="495300" cy="366713"/>
          </a:xfrm>
          <a:prstGeom prst="rect">
            <a:avLst/>
          </a:prstGeom>
          <a:noFill/>
          <a:ln w="9525">
            <a:noFill/>
            <a:miter lim="800000"/>
            <a:headEnd/>
            <a:tailEnd/>
          </a:ln>
        </p:spPr>
        <p:txBody>
          <a:bodyPr>
            <a:spAutoFit/>
          </a:bodyPr>
          <a:lstStyle/>
          <a:p>
            <a:pPr eaLnBrk="0" hangingPunct="0">
              <a:spcBef>
                <a:spcPct val="50000"/>
              </a:spcBef>
            </a:pPr>
            <a:r>
              <a:rPr lang="en-US" altLang="zh-CN" b="1">
                <a:solidFill>
                  <a:srgbClr val="FF0000"/>
                </a:solidFill>
                <a:latin typeface="Times New Roman" pitchFamily="18" charset="0"/>
                <a:ea typeface="宋体" pitchFamily="2" charset="-122"/>
              </a:rPr>
              <a:t>1</a:t>
            </a:r>
          </a:p>
        </p:txBody>
      </p:sp>
      <p:sp>
        <p:nvSpPr>
          <p:cNvPr id="109579" name="Text Box 11"/>
          <p:cNvSpPr txBox="1">
            <a:spLocks noChangeArrowheads="1"/>
          </p:cNvSpPr>
          <p:nvPr/>
        </p:nvSpPr>
        <p:spPr bwMode="auto">
          <a:xfrm>
            <a:off x="2058988" y="4284663"/>
            <a:ext cx="1665287" cy="366712"/>
          </a:xfrm>
          <a:prstGeom prst="rect">
            <a:avLst/>
          </a:prstGeom>
          <a:noFill/>
          <a:ln w="9525">
            <a:noFill/>
            <a:miter lim="800000"/>
            <a:headEnd/>
            <a:tailEnd/>
          </a:ln>
        </p:spPr>
        <p:txBody>
          <a:bodyPr>
            <a:spAutoFit/>
          </a:bodyPr>
          <a:lstStyle/>
          <a:p>
            <a:pPr eaLnBrk="0" hangingPunct="0">
              <a:spcBef>
                <a:spcPct val="50000"/>
              </a:spcBef>
            </a:pPr>
            <a:r>
              <a:rPr lang="en-US" altLang="zh-CN" b="1">
                <a:solidFill>
                  <a:srgbClr val="FF0000"/>
                </a:solidFill>
                <a:latin typeface="Times New Roman" pitchFamily="18" charset="0"/>
                <a:ea typeface="宋体" pitchFamily="2" charset="-122"/>
              </a:rPr>
              <a:t>1</a:t>
            </a:r>
            <a:r>
              <a:rPr lang="zh-CN" altLang="en-US" b="1">
                <a:solidFill>
                  <a:srgbClr val="FF0000"/>
                </a:solidFill>
                <a:latin typeface="Times New Roman" pitchFamily="18" charset="0"/>
                <a:ea typeface="宋体" pitchFamily="2" charset="-122"/>
              </a:rPr>
              <a:t>（借位）</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5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95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95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95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957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95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957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957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95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2" grpId="0" build="p"/>
      <p:bldP spid="109575" grpId="0"/>
      <p:bldP spid="109578" grpId="0"/>
      <p:bldP spid="10957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2"/>
          <p:cNvSpPr>
            <a:spLocks noGrp="1" noChangeArrowheads="1"/>
          </p:cNvSpPr>
          <p:nvPr>
            <p:ph type="title"/>
          </p:nvPr>
        </p:nvSpPr>
        <p:spPr/>
        <p:txBody>
          <a:bodyPr/>
          <a:lstStyle/>
          <a:p>
            <a:pPr eaLnBrk="1" hangingPunct="1"/>
            <a:r>
              <a:rPr lang="zh-CN" altLang="en-US" smtClean="0">
                <a:latin typeface="Times New Roman" pitchFamily="18" charset="0"/>
              </a:rPr>
              <a:t>乘法</a:t>
            </a:r>
          </a:p>
        </p:txBody>
      </p:sp>
      <p:sp>
        <p:nvSpPr>
          <p:cNvPr id="5126" name="Rectangle 4"/>
          <p:cNvSpPr>
            <a:spLocks noChangeArrowheads="1"/>
          </p:cNvSpPr>
          <p:nvPr/>
        </p:nvSpPr>
        <p:spPr bwMode="auto">
          <a:xfrm>
            <a:off x="395288" y="1484313"/>
            <a:ext cx="8153400" cy="981075"/>
          </a:xfrm>
          <a:prstGeom prst="rect">
            <a:avLst/>
          </a:prstGeom>
          <a:noFill/>
          <a:ln w="9525">
            <a:noFill/>
            <a:miter lim="800000"/>
            <a:headEnd/>
            <a:tailEnd/>
          </a:ln>
        </p:spPr>
        <p:txBody>
          <a:bodyPr/>
          <a:lstStyle/>
          <a:p>
            <a:pPr marL="342900" indent="-342900">
              <a:spcBef>
                <a:spcPct val="20000"/>
              </a:spcBef>
              <a:buClr>
                <a:schemeClr val="hlink"/>
              </a:buClr>
              <a:buFont typeface="Wingdings" pitchFamily="2" charset="2"/>
              <a:buChar char="v"/>
            </a:pPr>
            <a:r>
              <a:rPr lang="zh-CN" altLang="en-US" sz="2800" b="1">
                <a:latin typeface="Times New Roman" pitchFamily="18" charset="0"/>
              </a:rPr>
              <a:t>例：计算二进制数</a:t>
            </a:r>
            <a:r>
              <a:rPr lang="en-US" altLang="zh-CN" sz="2800" b="1">
                <a:latin typeface="Times New Roman" pitchFamily="18" charset="0"/>
              </a:rPr>
              <a:t>(10011)</a:t>
            </a:r>
            <a:r>
              <a:rPr lang="en-US" altLang="zh-CN" sz="2800" b="1" baseline="-25000">
                <a:latin typeface="Times New Roman" pitchFamily="18" charset="0"/>
              </a:rPr>
              <a:t>2</a:t>
            </a:r>
            <a:r>
              <a:rPr lang="zh-CN" altLang="en-US" sz="2800" b="1">
                <a:latin typeface="Times New Roman" pitchFamily="18" charset="0"/>
              </a:rPr>
              <a:t>与</a:t>
            </a:r>
            <a:r>
              <a:rPr lang="en-US" altLang="zh-CN" sz="2800" b="1">
                <a:latin typeface="Times New Roman" pitchFamily="18" charset="0"/>
              </a:rPr>
              <a:t>(01010)</a:t>
            </a:r>
            <a:r>
              <a:rPr lang="en-US" altLang="zh-CN" sz="2800" b="1" baseline="-25000">
                <a:latin typeface="Times New Roman" pitchFamily="18" charset="0"/>
              </a:rPr>
              <a:t>2</a:t>
            </a:r>
            <a:r>
              <a:rPr lang="zh-CN" altLang="en-US" sz="2800" b="1">
                <a:latin typeface="Times New Roman" pitchFamily="18" charset="0"/>
              </a:rPr>
              <a:t>的乘积</a:t>
            </a:r>
          </a:p>
          <a:p>
            <a:pPr marL="342900" indent="-342900">
              <a:spcBef>
                <a:spcPct val="20000"/>
              </a:spcBef>
              <a:buClr>
                <a:schemeClr val="hlink"/>
              </a:buClr>
              <a:buFont typeface="Wingdings" pitchFamily="2" charset="2"/>
              <a:buNone/>
            </a:pPr>
            <a:r>
              <a:rPr lang="zh-CN" altLang="en-US" sz="2800" b="1">
                <a:latin typeface="Times New Roman" pitchFamily="18" charset="0"/>
              </a:rPr>
              <a:t>	解：</a:t>
            </a:r>
          </a:p>
        </p:txBody>
      </p:sp>
      <p:graphicFrame>
        <p:nvGraphicFramePr>
          <p:cNvPr id="110597" name="Object 5"/>
          <p:cNvGraphicFramePr>
            <a:graphicFrameLocks noChangeAspect="1"/>
          </p:cNvGraphicFramePr>
          <p:nvPr/>
        </p:nvGraphicFramePr>
        <p:xfrm>
          <a:off x="1314450" y="2338388"/>
          <a:ext cx="1974850" cy="2962275"/>
        </p:xfrm>
        <a:graphic>
          <a:graphicData uri="http://schemas.openxmlformats.org/presentationml/2006/ole">
            <p:oleObj spid="_x0000_s5122" name="公式" r:id="rId3" imgW="431640" imgH="647640" progId="Equation.3">
              <p:embed/>
            </p:oleObj>
          </a:graphicData>
        </a:graphic>
      </p:graphicFrame>
      <p:graphicFrame>
        <p:nvGraphicFramePr>
          <p:cNvPr id="110598" name="Object 6"/>
          <p:cNvGraphicFramePr>
            <a:graphicFrameLocks noChangeAspect="1"/>
          </p:cNvGraphicFramePr>
          <p:nvPr/>
        </p:nvGraphicFramePr>
        <p:xfrm>
          <a:off x="6227763" y="2492375"/>
          <a:ext cx="1100137" cy="1681163"/>
        </p:xfrm>
        <a:graphic>
          <a:graphicData uri="http://schemas.openxmlformats.org/presentationml/2006/ole">
            <p:oleObj spid="_x0000_s5123" name="公式" r:id="rId4" imgW="266400" imgH="406080" progId="Equation.3">
              <p:embed/>
            </p:oleObj>
          </a:graphicData>
        </a:graphic>
      </p:graphicFrame>
      <p:graphicFrame>
        <p:nvGraphicFramePr>
          <p:cNvPr id="110599" name="Object 7"/>
          <p:cNvGraphicFramePr>
            <a:graphicFrameLocks noChangeAspect="1"/>
          </p:cNvGraphicFramePr>
          <p:nvPr/>
        </p:nvGraphicFramePr>
        <p:xfrm>
          <a:off x="3267075" y="4764088"/>
          <a:ext cx="4833938" cy="1089025"/>
        </p:xfrm>
        <a:graphic>
          <a:graphicData uri="http://schemas.openxmlformats.org/presentationml/2006/ole">
            <p:oleObj spid="_x0000_s5124" name="公式" r:id="rId5" imgW="1917360" imgH="431640" progId="Equation.3">
              <p:embed/>
            </p:oleObj>
          </a:graphicData>
        </a:graphic>
      </p:graphicFrame>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5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5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5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Grp="1" noChangeArrowheads="1"/>
          </p:cNvSpPr>
          <p:nvPr>
            <p:ph type="title"/>
          </p:nvPr>
        </p:nvSpPr>
        <p:spPr/>
        <p:txBody>
          <a:bodyPr/>
          <a:lstStyle/>
          <a:p>
            <a:pPr eaLnBrk="1" hangingPunct="1"/>
            <a:r>
              <a:rPr lang="zh-CN" altLang="en-US" smtClean="0">
                <a:latin typeface="Times New Roman" pitchFamily="18" charset="0"/>
              </a:rPr>
              <a:t>除法</a:t>
            </a:r>
          </a:p>
        </p:txBody>
      </p:sp>
      <p:graphicFrame>
        <p:nvGraphicFramePr>
          <p:cNvPr id="111620" name="Object 4"/>
          <p:cNvGraphicFramePr>
            <a:graphicFrameLocks noChangeAspect="1"/>
          </p:cNvGraphicFramePr>
          <p:nvPr/>
        </p:nvGraphicFramePr>
        <p:xfrm>
          <a:off x="1689100" y="2187575"/>
          <a:ext cx="2628900" cy="4473575"/>
        </p:xfrm>
        <a:graphic>
          <a:graphicData uri="http://schemas.openxmlformats.org/presentationml/2006/ole">
            <p:oleObj spid="_x0000_s6146" name="公式" r:id="rId3" imgW="1523880" imgH="2590560" progId="Equation.3">
              <p:embed/>
            </p:oleObj>
          </a:graphicData>
        </a:graphic>
      </p:graphicFrame>
      <p:sp>
        <p:nvSpPr>
          <p:cNvPr id="6150" name="Rectangle 5"/>
          <p:cNvSpPr>
            <a:spLocks noChangeArrowheads="1"/>
          </p:cNvSpPr>
          <p:nvPr/>
        </p:nvSpPr>
        <p:spPr bwMode="auto">
          <a:xfrm>
            <a:off x="323850" y="1341438"/>
            <a:ext cx="8153400" cy="981075"/>
          </a:xfrm>
          <a:prstGeom prst="rect">
            <a:avLst/>
          </a:prstGeom>
          <a:noFill/>
          <a:ln w="9525">
            <a:noFill/>
            <a:miter lim="800000"/>
            <a:headEnd/>
            <a:tailEnd/>
          </a:ln>
        </p:spPr>
        <p:txBody>
          <a:bodyPr/>
          <a:lstStyle/>
          <a:p>
            <a:pPr marL="342900" indent="-342900">
              <a:spcBef>
                <a:spcPct val="20000"/>
              </a:spcBef>
              <a:buClr>
                <a:schemeClr val="hlink"/>
              </a:buClr>
              <a:buFont typeface="Wingdings" pitchFamily="2" charset="2"/>
              <a:buChar char="v"/>
            </a:pPr>
            <a:r>
              <a:rPr lang="zh-CN" altLang="en-US" sz="2800" b="1">
                <a:latin typeface="Times New Roman" pitchFamily="18" charset="0"/>
              </a:rPr>
              <a:t>例：计算二进制数</a:t>
            </a:r>
            <a:r>
              <a:rPr lang="en-US" altLang="zh-CN" sz="2800" b="1">
                <a:latin typeface="Times New Roman" pitchFamily="18" charset="0"/>
              </a:rPr>
              <a:t>(10011)</a:t>
            </a:r>
            <a:r>
              <a:rPr lang="en-US" altLang="zh-CN" sz="2800" b="1" baseline="-25000">
                <a:latin typeface="Times New Roman" pitchFamily="18" charset="0"/>
              </a:rPr>
              <a:t>2</a:t>
            </a:r>
            <a:r>
              <a:rPr lang="zh-CN" altLang="en-US" sz="2800" b="1">
                <a:latin typeface="Times New Roman" pitchFamily="18" charset="0"/>
              </a:rPr>
              <a:t>与</a:t>
            </a:r>
            <a:r>
              <a:rPr lang="en-US" altLang="zh-CN" sz="2800" b="1">
                <a:latin typeface="Times New Roman" pitchFamily="18" charset="0"/>
              </a:rPr>
              <a:t>(01010)</a:t>
            </a:r>
            <a:r>
              <a:rPr lang="en-US" altLang="zh-CN" sz="2800" b="1" baseline="-25000">
                <a:latin typeface="Times New Roman" pitchFamily="18" charset="0"/>
              </a:rPr>
              <a:t>2</a:t>
            </a:r>
            <a:r>
              <a:rPr lang="zh-CN" altLang="en-US" sz="2800" b="1">
                <a:latin typeface="Times New Roman" pitchFamily="18" charset="0"/>
              </a:rPr>
              <a:t>的商</a:t>
            </a:r>
          </a:p>
          <a:p>
            <a:pPr marL="342900" indent="-342900">
              <a:spcBef>
                <a:spcPct val="20000"/>
              </a:spcBef>
              <a:buClr>
                <a:schemeClr val="hlink"/>
              </a:buClr>
              <a:buFont typeface="Wingdings" pitchFamily="2" charset="2"/>
              <a:buNone/>
            </a:pPr>
            <a:r>
              <a:rPr lang="zh-CN" altLang="en-US" sz="2800" b="1">
                <a:latin typeface="Times New Roman" pitchFamily="18" charset="0"/>
              </a:rPr>
              <a:t>	解：</a:t>
            </a:r>
          </a:p>
        </p:txBody>
      </p:sp>
      <p:graphicFrame>
        <p:nvGraphicFramePr>
          <p:cNvPr id="111622" name="Object 6"/>
          <p:cNvGraphicFramePr>
            <a:graphicFrameLocks noChangeAspect="1"/>
          </p:cNvGraphicFramePr>
          <p:nvPr/>
        </p:nvGraphicFramePr>
        <p:xfrm>
          <a:off x="6227763" y="1844675"/>
          <a:ext cx="1101725" cy="1603375"/>
        </p:xfrm>
        <a:graphic>
          <a:graphicData uri="http://schemas.openxmlformats.org/presentationml/2006/ole">
            <p:oleObj spid="_x0000_s6147" name="公式" r:id="rId4" imgW="279360" imgH="406080" progId="Equation.3">
              <p:embed/>
            </p:oleObj>
          </a:graphicData>
        </a:graphic>
      </p:graphicFrame>
      <p:sp>
        <p:nvSpPr>
          <p:cNvPr id="111624" name="Line 8"/>
          <p:cNvSpPr>
            <a:spLocks noChangeShapeType="1"/>
          </p:cNvSpPr>
          <p:nvPr/>
        </p:nvSpPr>
        <p:spPr bwMode="auto">
          <a:xfrm>
            <a:off x="2771775" y="4581525"/>
            <a:ext cx="1035050" cy="0"/>
          </a:xfrm>
          <a:prstGeom prst="line">
            <a:avLst/>
          </a:prstGeom>
          <a:noFill/>
          <a:ln w="38100">
            <a:solidFill>
              <a:srgbClr val="0099FF"/>
            </a:solidFill>
            <a:round/>
            <a:headEnd/>
            <a:tailEnd/>
          </a:ln>
        </p:spPr>
        <p:txBody>
          <a:bodyPr/>
          <a:lstStyle/>
          <a:p>
            <a:endParaRPr lang="zh-CN" altLang="en-US"/>
          </a:p>
        </p:txBody>
      </p:sp>
      <p:sp>
        <p:nvSpPr>
          <p:cNvPr id="111625" name="Line 9"/>
          <p:cNvSpPr>
            <a:spLocks noChangeShapeType="1"/>
          </p:cNvSpPr>
          <p:nvPr/>
        </p:nvSpPr>
        <p:spPr bwMode="auto">
          <a:xfrm>
            <a:off x="3276600" y="6237288"/>
            <a:ext cx="1035050" cy="0"/>
          </a:xfrm>
          <a:prstGeom prst="line">
            <a:avLst/>
          </a:prstGeom>
          <a:noFill/>
          <a:ln w="38100">
            <a:solidFill>
              <a:srgbClr val="0099FF"/>
            </a:solidFill>
            <a:round/>
            <a:headEnd/>
            <a:tailEnd/>
          </a:ln>
        </p:spPr>
        <p:txBody>
          <a:bodyPr/>
          <a:lstStyle/>
          <a:p>
            <a:endParaRPr lang="zh-CN" altLang="en-US"/>
          </a:p>
        </p:txBody>
      </p:sp>
      <p:graphicFrame>
        <p:nvGraphicFramePr>
          <p:cNvPr id="111626" name="Object 10"/>
          <p:cNvGraphicFramePr>
            <a:graphicFrameLocks noChangeAspect="1"/>
          </p:cNvGraphicFramePr>
          <p:nvPr/>
        </p:nvGraphicFramePr>
        <p:xfrm>
          <a:off x="5840413" y="3500438"/>
          <a:ext cx="2695575" cy="3286125"/>
        </p:xfrm>
        <a:graphic>
          <a:graphicData uri="http://schemas.openxmlformats.org/presentationml/2006/ole">
            <p:oleObj spid="_x0000_s6148" name="公式" r:id="rId5" imgW="1269720" imgH="1549080" progId="Equation.3">
              <p:embed/>
            </p:oleObj>
          </a:graphicData>
        </a:graphic>
      </p:graphicFrame>
      <p:sp>
        <p:nvSpPr>
          <p:cNvPr id="111627" name="AutoShape 11"/>
          <p:cNvSpPr>
            <a:spLocks noChangeArrowheads="1"/>
          </p:cNvSpPr>
          <p:nvPr/>
        </p:nvSpPr>
        <p:spPr bwMode="gray">
          <a:xfrm>
            <a:off x="395288" y="4294188"/>
            <a:ext cx="1439862" cy="720725"/>
          </a:xfrm>
          <a:prstGeom prst="cloudCallout">
            <a:avLst>
              <a:gd name="adj1" fmla="val 133681"/>
              <a:gd name="adj2" fmla="val 86125"/>
            </a:avLst>
          </a:prstGeom>
          <a:gradFill rotWithShape="1">
            <a:gsLst>
              <a:gs pos="0">
                <a:srgbClr val="FFFF00"/>
              </a:gs>
              <a:gs pos="100000">
                <a:srgbClr val="FFFF00">
                  <a:gamma/>
                  <a:shade val="46275"/>
                  <a:invGamma/>
                </a:srgbClr>
              </a:gs>
            </a:gsLst>
            <a:lin ang="0" scaled="1"/>
          </a:gradFill>
          <a:ln w="38100">
            <a:solidFill>
              <a:srgbClr val="EAEAEA"/>
            </a:solidFill>
            <a:round/>
            <a:headEnd/>
            <a:tailEnd/>
          </a:ln>
          <a:effectLst>
            <a:outerShdw dist="109250" dir="3267739" algn="ctr" rotWithShape="0">
              <a:srgbClr val="333333">
                <a:alpha val="50000"/>
              </a:srgbClr>
            </a:outerShdw>
          </a:effectLst>
        </p:spPr>
        <p:txBody>
          <a:bodyPr anchor="ctr"/>
          <a:lstStyle/>
          <a:p>
            <a:pPr algn="ctr" eaLnBrk="0" hangingPunct="0">
              <a:defRPr/>
            </a:pPr>
            <a:r>
              <a:rPr lang="zh-CN" altLang="en-US" sz="2400" b="1">
                <a:latin typeface="Times New Roman" pitchFamily="18" charset="0"/>
                <a:ea typeface="宋体" pitchFamily="2" charset="-122"/>
              </a:rPr>
              <a:t>循环</a:t>
            </a: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6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16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16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111627"/>
                                        </p:tgtEl>
                                        <p:attrNameLst>
                                          <p:attrName>style.visibility</p:attrName>
                                        </p:attrNameLst>
                                      </p:cBhvr>
                                      <p:to>
                                        <p:strVal val="visible"/>
                                      </p:to>
                                    </p:set>
                                    <p:animEffect transition="in" filter="blinds(horizontal)">
                                      <p:cBhvr>
                                        <p:cTn id="19" dur="500"/>
                                        <p:tgtEl>
                                          <p:spTgt spid="11162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1162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116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24" grpId="0" animBg="1"/>
      <p:bldP spid="111625" grpId="0" animBg="1"/>
      <p:bldP spid="11162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p:nvPr>
        </p:nvSpPr>
        <p:spPr/>
        <p:txBody>
          <a:bodyPr/>
          <a:lstStyle/>
          <a:p>
            <a:r>
              <a:rPr lang="zh-CN" altLang="en-US" smtClean="0"/>
              <a:t>二进制的优点和缺点</a:t>
            </a:r>
          </a:p>
        </p:txBody>
      </p:sp>
      <p:sp>
        <p:nvSpPr>
          <p:cNvPr id="58371" name="内容占位符 2"/>
          <p:cNvSpPr>
            <a:spLocks noGrp="1"/>
          </p:cNvSpPr>
          <p:nvPr>
            <p:ph idx="1"/>
          </p:nvPr>
        </p:nvSpPr>
        <p:spPr>
          <a:xfrm>
            <a:off x="285750" y="1343025"/>
            <a:ext cx="8501063" cy="5137150"/>
          </a:xfrm>
        </p:spPr>
        <p:txBody>
          <a:bodyPr/>
          <a:lstStyle/>
          <a:p>
            <a:r>
              <a:rPr kumimoji="1" lang="zh-CN" altLang="en-US" sz="2400" smtClean="0">
                <a:solidFill>
                  <a:srgbClr val="FF3300"/>
                </a:solidFill>
                <a:latin typeface="宋体" pitchFamily="2" charset="-122"/>
                <a:cs typeface="Times New Roman" pitchFamily="18" charset="0"/>
              </a:rPr>
              <a:t>二进制的优点</a:t>
            </a:r>
            <a:r>
              <a:rPr kumimoji="1" lang="en-US" altLang="zh-CN" sz="2400" smtClean="0">
                <a:solidFill>
                  <a:srgbClr val="FF3300"/>
                </a:solidFill>
                <a:latin typeface="宋体" pitchFamily="2" charset="-122"/>
                <a:cs typeface="Times New Roman" pitchFamily="18" charset="0"/>
              </a:rPr>
              <a:t>: </a:t>
            </a:r>
            <a:r>
              <a:rPr kumimoji="1" lang="zh-CN" altLang="en-US" sz="2400" smtClean="0">
                <a:latin typeface="宋体" pitchFamily="2" charset="-122"/>
                <a:cs typeface="Times New Roman" pitchFamily="18" charset="0"/>
              </a:rPr>
              <a:t>运算简单、物理实现容易、存储和传送方便、可靠。</a:t>
            </a:r>
            <a:endParaRPr kumimoji="1" lang="en-US" altLang="zh-CN" sz="2400" smtClean="0">
              <a:latin typeface="宋体" pitchFamily="2" charset="-122"/>
              <a:cs typeface="Times New Roman" pitchFamily="18" charset="0"/>
            </a:endParaRPr>
          </a:p>
          <a:p>
            <a:r>
              <a:rPr kumimoji="1" lang="zh-CN" altLang="en-US" sz="2400" smtClean="0">
                <a:latin typeface="宋体" pitchFamily="2" charset="-122"/>
                <a:cs typeface="Times New Roman" pitchFamily="18" charset="0"/>
              </a:rPr>
              <a:t>因为二进制中只有</a:t>
            </a:r>
            <a:r>
              <a:rPr kumimoji="1" lang="en-US" altLang="zh-CN" sz="2400" smtClean="0">
                <a:latin typeface="宋体" pitchFamily="2" charset="-122"/>
                <a:cs typeface="Times New Roman" pitchFamily="18" charset="0"/>
              </a:rPr>
              <a:t>0</a:t>
            </a:r>
            <a:r>
              <a:rPr kumimoji="1" lang="zh-CN" altLang="en-US" sz="2400" smtClean="0">
                <a:latin typeface="宋体" pitchFamily="2" charset="-122"/>
                <a:cs typeface="Times New Roman" pitchFamily="18" charset="0"/>
              </a:rPr>
              <a:t>和</a:t>
            </a:r>
            <a:r>
              <a:rPr kumimoji="1" lang="en-US" altLang="zh-CN" sz="2400" smtClean="0">
                <a:latin typeface="宋体" pitchFamily="2" charset="-122"/>
                <a:cs typeface="Times New Roman" pitchFamily="18" charset="0"/>
              </a:rPr>
              <a:t>1</a:t>
            </a:r>
            <a:r>
              <a:rPr kumimoji="1" lang="zh-CN" altLang="en-US" sz="2400" smtClean="0">
                <a:latin typeface="宋体" pitchFamily="2" charset="-122"/>
                <a:cs typeface="Times New Roman" pitchFamily="18" charset="0"/>
              </a:rPr>
              <a:t>两个数字符号，可以用电子器件的两种不同状态来表示一位二进制数。例如，可以用晶体管的截止和导通表示</a:t>
            </a:r>
            <a:r>
              <a:rPr kumimoji="1" lang="en-US" altLang="zh-CN" sz="2400" smtClean="0">
                <a:latin typeface="宋体" pitchFamily="2" charset="-122"/>
                <a:cs typeface="Times New Roman" pitchFamily="18" charset="0"/>
              </a:rPr>
              <a:t>1</a:t>
            </a:r>
            <a:r>
              <a:rPr kumimoji="1" lang="zh-CN" altLang="en-US" sz="2400" smtClean="0">
                <a:latin typeface="宋体" pitchFamily="2" charset="-122"/>
                <a:cs typeface="Times New Roman" pitchFamily="18" charset="0"/>
              </a:rPr>
              <a:t>和</a:t>
            </a:r>
            <a:r>
              <a:rPr kumimoji="1" lang="en-US" altLang="zh-CN" sz="2400" smtClean="0">
                <a:latin typeface="宋体" pitchFamily="2" charset="-122"/>
                <a:cs typeface="Times New Roman" pitchFamily="18" charset="0"/>
              </a:rPr>
              <a:t>0</a:t>
            </a:r>
            <a:r>
              <a:rPr kumimoji="1" lang="zh-CN" altLang="en-US" sz="2400" smtClean="0">
                <a:latin typeface="宋体" pitchFamily="2" charset="-122"/>
                <a:cs typeface="Times New Roman" pitchFamily="18" charset="0"/>
              </a:rPr>
              <a:t>，或者用电平的高和低表示</a:t>
            </a:r>
            <a:r>
              <a:rPr kumimoji="1" lang="en-US" altLang="zh-CN" sz="2400" smtClean="0">
                <a:latin typeface="宋体" pitchFamily="2" charset="-122"/>
                <a:cs typeface="Times New Roman" pitchFamily="18" charset="0"/>
              </a:rPr>
              <a:t>1</a:t>
            </a:r>
            <a:r>
              <a:rPr kumimoji="1" lang="zh-CN" altLang="en-US" sz="2400" smtClean="0">
                <a:latin typeface="宋体" pitchFamily="2" charset="-122"/>
                <a:cs typeface="Times New Roman" pitchFamily="18" charset="0"/>
              </a:rPr>
              <a:t>和</a:t>
            </a:r>
            <a:r>
              <a:rPr kumimoji="1" lang="en-US" altLang="zh-CN" sz="2400" smtClean="0">
                <a:latin typeface="宋体" pitchFamily="2" charset="-122"/>
                <a:cs typeface="Times New Roman" pitchFamily="18" charset="0"/>
              </a:rPr>
              <a:t>0</a:t>
            </a:r>
            <a:r>
              <a:rPr kumimoji="1" lang="zh-CN" altLang="en-US" sz="2400" smtClean="0">
                <a:latin typeface="宋体" pitchFamily="2" charset="-122"/>
                <a:cs typeface="Times New Roman" pitchFamily="18" charset="0"/>
              </a:rPr>
              <a:t>等。所以，</a:t>
            </a:r>
            <a:r>
              <a:rPr kumimoji="1" lang="zh-CN" altLang="en-US" sz="2400" smtClean="0">
                <a:solidFill>
                  <a:srgbClr val="FF3300"/>
                </a:solidFill>
                <a:latin typeface="宋体" pitchFamily="2" charset="-122"/>
                <a:cs typeface="Times New Roman" pitchFamily="18" charset="0"/>
              </a:rPr>
              <a:t>在数字系统中普遍采用二进制。</a:t>
            </a:r>
            <a:endParaRPr kumimoji="1" lang="en-US" altLang="zh-CN" sz="2400" smtClean="0">
              <a:solidFill>
                <a:srgbClr val="FF3300"/>
              </a:solidFill>
              <a:latin typeface="宋体" pitchFamily="2" charset="-122"/>
              <a:cs typeface="Times New Roman" pitchFamily="18" charset="0"/>
            </a:endParaRPr>
          </a:p>
          <a:p>
            <a:endParaRPr kumimoji="1" lang="en-US" altLang="zh-CN" sz="2400" smtClean="0">
              <a:solidFill>
                <a:srgbClr val="FF3300"/>
              </a:solidFill>
              <a:latin typeface="宋体" pitchFamily="2" charset="-122"/>
              <a:cs typeface="Times New Roman" pitchFamily="18" charset="0"/>
            </a:endParaRPr>
          </a:p>
          <a:p>
            <a:pPr algn="just">
              <a:lnSpc>
                <a:spcPct val="120000"/>
              </a:lnSpc>
              <a:spcBef>
                <a:spcPct val="50000"/>
              </a:spcBef>
            </a:pPr>
            <a:r>
              <a:rPr kumimoji="1" lang="zh-CN" altLang="en-US" sz="2400" smtClean="0">
                <a:solidFill>
                  <a:srgbClr val="FF3300"/>
                </a:solidFill>
                <a:latin typeface="Times New Roman" pitchFamily="18" charset="0"/>
              </a:rPr>
              <a:t>二进制的缺点：</a:t>
            </a:r>
            <a:r>
              <a:rPr kumimoji="1" lang="zh-CN" altLang="en-US" sz="2400" smtClean="0">
                <a:latin typeface="Times New Roman" pitchFamily="18" charset="0"/>
              </a:rPr>
              <a:t>数的位数太长且字符单调，使得书写、记忆和阅读不方便。 </a:t>
            </a:r>
          </a:p>
          <a:p>
            <a:pPr algn="just">
              <a:lnSpc>
                <a:spcPct val="120000"/>
              </a:lnSpc>
              <a:spcBef>
                <a:spcPct val="50000"/>
              </a:spcBef>
            </a:pPr>
            <a:r>
              <a:rPr kumimoji="1" lang="zh-CN" altLang="en-US" sz="2400" smtClean="0">
                <a:latin typeface="Times New Roman" pitchFamily="18" charset="0"/>
              </a:rPr>
              <a:t>因此，人们在进行指令书写、程序输入和输出等工作时，</a:t>
            </a:r>
            <a:r>
              <a:rPr kumimoji="1" lang="zh-CN" altLang="en-US" sz="2400" smtClean="0">
                <a:solidFill>
                  <a:srgbClr val="FF3300"/>
                </a:solidFill>
                <a:latin typeface="Times New Roman" pitchFamily="18" charset="0"/>
              </a:rPr>
              <a:t>通常采用八进制数和十六进制数作为二进制数的缩写。 </a:t>
            </a:r>
            <a:endParaRPr lang="zh-CN" altLang="en-US" sz="2400" smtClean="0">
              <a:solidFill>
                <a:srgbClr val="FF3300"/>
              </a:solidFill>
              <a:latin typeface="Arial" charset="0"/>
            </a:endParaRPr>
          </a:p>
          <a:p>
            <a:endParaRPr lang="zh-CN" altLang="en-US" sz="2400" smtClean="0"/>
          </a:p>
        </p:txBody>
      </p:sp>
    </p:spTree>
  </p:cSld>
  <p:clrMapOvr>
    <a:masterClrMapping/>
  </p:clrMapOvr>
  <p:transition>
    <p:dissolv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zh-CN" altLang="en-US" smtClean="0">
                <a:latin typeface="Times New Roman" pitchFamily="18" charset="0"/>
              </a:rPr>
              <a:t>八进制数（</a:t>
            </a:r>
            <a:r>
              <a:rPr lang="en-US" altLang="zh-CN" smtClean="0">
                <a:latin typeface="Times New Roman" pitchFamily="18" charset="0"/>
              </a:rPr>
              <a:t>Octal</a:t>
            </a:r>
            <a:r>
              <a:rPr lang="zh-CN" altLang="en-US" smtClean="0">
                <a:latin typeface="Times New Roman" pitchFamily="18" charset="0"/>
              </a:rPr>
              <a:t>）</a:t>
            </a:r>
          </a:p>
        </p:txBody>
      </p:sp>
      <p:sp>
        <p:nvSpPr>
          <p:cNvPr id="59395" name="Rectangle 3"/>
          <p:cNvSpPr>
            <a:spLocks noGrp="1" noChangeArrowheads="1"/>
          </p:cNvSpPr>
          <p:nvPr>
            <p:ph type="body" idx="1"/>
          </p:nvPr>
        </p:nvSpPr>
        <p:spPr>
          <a:xfrm>
            <a:off x="827088" y="1484313"/>
            <a:ext cx="6911975" cy="4608512"/>
          </a:xfrm>
        </p:spPr>
        <p:txBody>
          <a:bodyPr/>
          <a:lstStyle/>
          <a:p>
            <a:pPr eaLnBrk="1" hangingPunct="1">
              <a:lnSpc>
                <a:spcPct val="140000"/>
              </a:lnSpc>
            </a:pPr>
            <a:r>
              <a:rPr lang="zh-CN" altLang="en-US" smtClean="0">
                <a:latin typeface="Times New Roman" pitchFamily="18" charset="0"/>
              </a:rPr>
              <a:t>组成：</a:t>
            </a:r>
            <a:r>
              <a:rPr lang="en-US" altLang="zh-CN" smtClean="0">
                <a:latin typeface="Times New Roman" pitchFamily="18" charset="0"/>
              </a:rPr>
              <a:t>0</a:t>
            </a:r>
            <a:r>
              <a:rPr lang="zh-CN" altLang="en-US" smtClean="0">
                <a:latin typeface="Times New Roman" pitchFamily="18" charset="0"/>
              </a:rPr>
              <a:t>、</a:t>
            </a:r>
            <a:r>
              <a:rPr lang="en-US" altLang="zh-CN" smtClean="0">
                <a:latin typeface="Times New Roman" pitchFamily="18" charset="0"/>
              </a:rPr>
              <a:t>1</a:t>
            </a:r>
            <a:r>
              <a:rPr lang="zh-CN" altLang="en-US" smtClean="0">
                <a:latin typeface="Times New Roman" pitchFamily="18" charset="0"/>
              </a:rPr>
              <a:t>、</a:t>
            </a:r>
            <a:r>
              <a:rPr lang="en-US" altLang="zh-CN" smtClean="0">
                <a:latin typeface="Times New Roman" pitchFamily="18" charset="0"/>
              </a:rPr>
              <a:t>2</a:t>
            </a:r>
            <a:r>
              <a:rPr lang="zh-CN" altLang="en-US" smtClean="0">
                <a:latin typeface="Times New Roman" pitchFamily="18" charset="0"/>
              </a:rPr>
              <a:t>、</a:t>
            </a:r>
            <a:r>
              <a:rPr lang="en-US" altLang="zh-CN" smtClean="0">
                <a:latin typeface="Times New Roman" pitchFamily="18" charset="0"/>
              </a:rPr>
              <a:t>3</a:t>
            </a:r>
            <a:r>
              <a:rPr lang="zh-CN" altLang="en-US" smtClean="0">
                <a:latin typeface="Times New Roman" pitchFamily="18" charset="0"/>
              </a:rPr>
              <a:t>、</a:t>
            </a:r>
            <a:r>
              <a:rPr lang="en-US" altLang="zh-CN" smtClean="0">
                <a:latin typeface="Times New Roman" pitchFamily="18" charset="0"/>
              </a:rPr>
              <a:t>4</a:t>
            </a:r>
            <a:r>
              <a:rPr lang="zh-CN" altLang="en-US" smtClean="0">
                <a:latin typeface="Times New Roman" pitchFamily="18" charset="0"/>
              </a:rPr>
              <a:t>、</a:t>
            </a:r>
            <a:r>
              <a:rPr lang="en-US" altLang="zh-CN" smtClean="0">
                <a:latin typeface="Times New Roman" pitchFamily="18" charset="0"/>
              </a:rPr>
              <a:t>5</a:t>
            </a:r>
            <a:r>
              <a:rPr lang="zh-CN" altLang="en-US" smtClean="0">
                <a:latin typeface="Times New Roman" pitchFamily="18" charset="0"/>
              </a:rPr>
              <a:t>、</a:t>
            </a:r>
            <a:r>
              <a:rPr lang="en-US" altLang="zh-CN" smtClean="0">
                <a:latin typeface="Times New Roman" pitchFamily="18" charset="0"/>
              </a:rPr>
              <a:t>6</a:t>
            </a:r>
            <a:r>
              <a:rPr lang="zh-CN" altLang="en-US" smtClean="0">
                <a:latin typeface="Times New Roman" pitchFamily="18" charset="0"/>
              </a:rPr>
              <a:t>、</a:t>
            </a:r>
            <a:r>
              <a:rPr lang="en-US" altLang="zh-CN" smtClean="0">
                <a:latin typeface="Times New Roman" pitchFamily="18" charset="0"/>
              </a:rPr>
              <a:t>7</a:t>
            </a:r>
          </a:p>
          <a:p>
            <a:pPr algn="just" eaLnBrk="1" hangingPunct="1">
              <a:lnSpc>
                <a:spcPct val="140000"/>
              </a:lnSpc>
            </a:pPr>
            <a:r>
              <a:rPr lang="zh-CN" altLang="en-US" smtClean="0">
                <a:latin typeface="Times New Roman" pitchFamily="18" charset="0"/>
              </a:rPr>
              <a:t>进位规则：逢八进一</a:t>
            </a:r>
          </a:p>
          <a:p>
            <a:pPr lvl="1" algn="just" eaLnBrk="1" hangingPunct="1">
              <a:lnSpc>
                <a:spcPct val="140000"/>
              </a:lnSpc>
              <a:buFont typeface="Wingdings" pitchFamily="2" charset="2"/>
              <a:buNone/>
            </a:pPr>
            <a:r>
              <a:rPr lang="zh-CN" altLang="en-US" smtClean="0">
                <a:latin typeface="Times New Roman" pitchFamily="18" charset="0"/>
              </a:rPr>
              <a:t>例</a:t>
            </a:r>
            <a:r>
              <a:rPr lang="zh-CN" altLang="en-US" smtClean="0">
                <a:latin typeface="Times New Roman" pitchFamily="18" charset="0"/>
                <a:sym typeface="Wingdings" pitchFamily="2" charset="2"/>
              </a:rPr>
              <a:t>：</a:t>
            </a:r>
            <a:r>
              <a:rPr lang="en-US" altLang="zh-CN" smtClean="0">
                <a:latin typeface="Times New Roman" pitchFamily="18" charset="0"/>
                <a:sym typeface="Wingdings" pitchFamily="2" charset="2"/>
              </a:rPr>
              <a:t>(312.64)</a:t>
            </a:r>
            <a:r>
              <a:rPr lang="en-US" altLang="zh-CN" baseline="-25000" smtClean="0">
                <a:latin typeface="Times New Roman" pitchFamily="18" charset="0"/>
                <a:sym typeface="Wingdings" pitchFamily="2" charset="2"/>
              </a:rPr>
              <a:t>8</a:t>
            </a:r>
          </a:p>
          <a:p>
            <a:pPr lvl="1" algn="just" eaLnBrk="1" hangingPunct="1">
              <a:lnSpc>
                <a:spcPct val="140000"/>
              </a:lnSpc>
              <a:buFont typeface="Wingdings" pitchFamily="2" charset="2"/>
              <a:buNone/>
            </a:pPr>
            <a:r>
              <a:rPr lang="en-US" altLang="zh-CN" smtClean="0">
                <a:latin typeface="Times New Roman" pitchFamily="18" charset="0"/>
                <a:sym typeface="Wingdings" pitchFamily="2" charset="2"/>
              </a:rPr>
              <a:t>	= 3×8</a:t>
            </a:r>
            <a:r>
              <a:rPr lang="en-US" altLang="zh-CN" baseline="30000" smtClean="0">
                <a:latin typeface="Times New Roman" pitchFamily="18" charset="0"/>
                <a:sym typeface="Wingdings" pitchFamily="2" charset="2"/>
              </a:rPr>
              <a:t>2</a:t>
            </a:r>
            <a:r>
              <a:rPr lang="en-US" altLang="zh-CN" smtClean="0">
                <a:latin typeface="Times New Roman" pitchFamily="18" charset="0"/>
                <a:sym typeface="Wingdings" pitchFamily="2" charset="2"/>
              </a:rPr>
              <a:t>+1×8</a:t>
            </a:r>
            <a:r>
              <a:rPr lang="en-US" altLang="zh-CN" baseline="30000" smtClean="0">
                <a:latin typeface="Times New Roman" pitchFamily="18" charset="0"/>
                <a:sym typeface="Wingdings" pitchFamily="2" charset="2"/>
              </a:rPr>
              <a:t>1</a:t>
            </a:r>
            <a:r>
              <a:rPr lang="en-US" altLang="zh-CN" smtClean="0">
                <a:latin typeface="Times New Roman" pitchFamily="18" charset="0"/>
                <a:sym typeface="Wingdings" pitchFamily="2" charset="2"/>
              </a:rPr>
              <a:t>+2×8</a:t>
            </a:r>
            <a:r>
              <a:rPr lang="en-US" altLang="zh-CN" baseline="30000" smtClean="0">
                <a:latin typeface="Times New Roman" pitchFamily="18" charset="0"/>
                <a:sym typeface="Wingdings" pitchFamily="2" charset="2"/>
              </a:rPr>
              <a:t>0</a:t>
            </a:r>
            <a:r>
              <a:rPr lang="en-US" altLang="zh-CN" smtClean="0">
                <a:latin typeface="Times New Roman" pitchFamily="18" charset="0"/>
                <a:sym typeface="Wingdings" pitchFamily="2" charset="2"/>
              </a:rPr>
              <a:t>+6×8</a:t>
            </a:r>
            <a:r>
              <a:rPr lang="en-US" altLang="zh-CN" baseline="30000" smtClean="0">
                <a:latin typeface="Times New Roman" pitchFamily="18" charset="0"/>
                <a:sym typeface="Wingdings" pitchFamily="2" charset="2"/>
              </a:rPr>
              <a:t>-1</a:t>
            </a:r>
            <a:r>
              <a:rPr lang="en-US" altLang="zh-CN" smtClean="0">
                <a:latin typeface="Times New Roman" pitchFamily="18" charset="0"/>
                <a:sym typeface="Wingdings" pitchFamily="2" charset="2"/>
              </a:rPr>
              <a:t>+4×8</a:t>
            </a:r>
            <a:r>
              <a:rPr lang="en-US" altLang="zh-CN" baseline="30000" smtClean="0">
                <a:latin typeface="Times New Roman" pitchFamily="18" charset="0"/>
                <a:sym typeface="Wingdings" pitchFamily="2" charset="2"/>
              </a:rPr>
              <a:t>-2</a:t>
            </a:r>
          </a:p>
          <a:p>
            <a:pPr lvl="1" algn="just" eaLnBrk="1" hangingPunct="1">
              <a:lnSpc>
                <a:spcPct val="140000"/>
              </a:lnSpc>
              <a:buFont typeface="Wingdings" pitchFamily="2" charset="2"/>
              <a:buNone/>
            </a:pPr>
            <a:r>
              <a:rPr lang="en-US" altLang="zh-CN" smtClean="0">
                <a:latin typeface="Times New Roman" pitchFamily="18" charset="0"/>
                <a:sym typeface="Wingdings" pitchFamily="2" charset="2"/>
              </a:rPr>
              <a:t>    = 192+8+2+0.75+0.0625</a:t>
            </a:r>
          </a:p>
          <a:p>
            <a:pPr lvl="1" algn="just" eaLnBrk="1" hangingPunct="1">
              <a:lnSpc>
                <a:spcPct val="140000"/>
              </a:lnSpc>
              <a:buFont typeface="Wingdings" pitchFamily="2" charset="2"/>
              <a:buNone/>
            </a:pPr>
            <a:r>
              <a:rPr lang="en-US" altLang="zh-CN" smtClean="0">
                <a:latin typeface="Times New Roman" pitchFamily="18" charset="0"/>
                <a:sym typeface="Wingdings" pitchFamily="2" charset="2"/>
              </a:rPr>
              <a:t>	= 202.8125</a:t>
            </a:r>
          </a:p>
        </p:txBody>
      </p:sp>
    </p:spTree>
  </p:cSld>
  <p:clrMapOvr>
    <a:masterClrMapping/>
  </p:clrMapOvr>
  <p:transition>
    <p:wipe dir="d"/>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zh-CN" altLang="en-US" smtClean="0">
                <a:latin typeface="Times New Roman" pitchFamily="18" charset="0"/>
              </a:rPr>
              <a:t>十六进制数（ </a:t>
            </a:r>
            <a:r>
              <a:rPr lang="en-US" altLang="zh-CN" smtClean="0">
                <a:latin typeface="Times New Roman" pitchFamily="18" charset="0"/>
              </a:rPr>
              <a:t>Hexadecimal </a:t>
            </a:r>
            <a:r>
              <a:rPr lang="zh-CN" altLang="en-US" smtClean="0">
                <a:latin typeface="Times New Roman" pitchFamily="18" charset="0"/>
              </a:rPr>
              <a:t>）</a:t>
            </a:r>
          </a:p>
        </p:txBody>
      </p:sp>
      <p:sp>
        <p:nvSpPr>
          <p:cNvPr id="60419" name="Rectangle 3"/>
          <p:cNvSpPr>
            <a:spLocks noGrp="1" noChangeArrowheads="1"/>
          </p:cNvSpPr>
          <p:nvPr>
            <p:ph type="body" idx="1"/>
          </p:nvPr>
        </p:nvSpPr>
        <p:spPr>
          <a:xfrm>
            <a:off x="395288" y="1412875"/>
            <a:ext cx="8351837" cy="5184775"/>
          </a:xfrm>
        </p:spPr>
        <p:txBody>
          <a:bodyPr/>
          <a:lstStyle/>
          <a:p>
            <a:pPr algn="just" eaLnBrk="1" hangingPunct="1">
              <a:lnSpc>
                <a:spcPct val="120000"/>
              </a:lnSpc>
            </a:pPr>
            <a:r>
              <a:rPr lang="zh-CN" altLang="en-US" smtClean="0">
                <a:latin typeface="Times New Roman" pitchFamily="18" charset="0"/>
              </a:rPr>
              <a:t>组成：</a:t>
            </a:r>
            <a:r>
              <a:rPr lang="en-US" altLang="zh-CN" smtClean="0">
                <a:latin typeface="Times New Roman" pitchFamily="18" charset="0"/>
              </a:rPr>
              <a:t>0</a:t>
            </a:r>
            <a:r>
              <a:rPr lang="zh-CN" altLang="en-US" smtClean="0">
                <a:latin typeface="Times New Roman" pitchFamily="18" charset="0"/>
              </a:rPr>
              <a:t>、</a:t>
            </a:r>
            <a:r>
              <a:rPr lang="en-US" altLang="zh-CN" smtClean="0">
                <a:latin typeface="Times New Roman" pitchFamily="18" charset="0"/>
              </a:rPr>
              <a:t>1</a:t>
            </a:r>
            <a:r>
              <a:rPr lang="zh-CN" altLang="en-US" smtClean="0">
                <a:latin typeface="Times New Roman" pitchFamily="18" charset="0"/>
              </a:rPr>
              <a:t>、</a:t>
            </a:r>
            <a:r>
              <a:rPr lang="en-US" altLang="zh-CN" smtClean="0">
                <a:latin typeface="Times New Roman" pitchFamily="18" charset="0"/>
              </a:rPr>
              <a:t>2</a:t>
            </a:r>
            <a:r>
              <a:rPr lang="zh-CN" altLang="en-US" smtClean="0">
                <a:latin typeface="Times New Roman" pitchFamily="18" charset="0"/>
              </a:rPr>
              <a:t>、</a:t>
            </a:r>
            <a:r>
              <a:rPr lang="en-US" altLang="zh-CN" smtClean="0">
                <a:latin typeface="Times New Roman" pitchFamily="18" charset="0"/>
              </a:rPr>
              <a:t>3</a:t>
            </a:r>
            <a:r>
              <a:rPr lang="zh-CN" altLang="en-US" smtClean="0">
                <a:latin typeface="Times New Roman" pitchFamily="18" charset="0"/>
              </a:rPr>
              <a:t>、</a:t>
            </a:r>
            <a:r>
              <a:rPr lang="en-US" altLang="zh-CN" smtClean="0">
                <a:latin typeface="Times New Roman" pitchFamily="18" charset="0"/>
              </a:rPr>
              <a:t>4</a:t>
            </a:r>
            <a:r>
              <a:rPr lang="zh-CN" altLang="en-US" smtClean="0">
                <a:latin typeface="Times New Roman" pitchFamily="18" charset="0"/>
              </a:rPr>
              <a:t>、</a:t>
            </a:r>
            <a:r>
              <a:rPr lang="en-US" altLang="zh-CN" smtClean="0">
                <a:latin typeface="Times New Roman" pitchFamily="18" charset="0"/>
              </a:rPr>
              <a:t>5</a:t>
            </a:r>
            <a:r>
              <a:rPr lang="zh-CN" altLang="en-US" smtClean="0">
                <a:latin typeface="Times New Roman" pitchFamily="18" charset="0"/>
              </a:rPr>
              <a:t>、</a:t>
            </a:r>
            <a:r>
              <a:rPr lang="en-US" altLang="zh-CN" smtClean="0">
                <a:latin typeface="Times New Roman" pitchFamily="18" charset="0"/>
              </a:rPr>
              <a:t>6</a:t>
            </a:r>
            <a:r>
              <a:rPr lang="zh-CN" altLang="en-US" smtClean="0">
                <a:latin typeface="Times New Roman" pitchFamily="18" charset="0"/>
              </a:rPr>
              <a:t>、</a:t>
            </a:r>
            <a:r>
              <a:rPr lang="en-US" altLang="zh-CN" smtClean="0">
                <a:latin typeface="Times New Roman" pitchFamily="18" charset="0"/>
              </a:rPr>
              <a:t>7</a:t>
            </a:r>
            <a:r>
              <a:rPr lang="zh-CN" altLang="en-US" smtClean="0">
                <a:latin typeface="Times New Roman" pitchFamily="18" charset="0"/>
              </a:rPr>
              <a:t>、</a:t>
            </a:r>
            <a:r>
              <a:rPr lang="en-US" altLang="zh-CN" smtClean="0">
                <a:latin typeface="Times New Roman" pitchFamily="18" charset="0"/>
              </a:rPr>
              <a:t>8</a:t>
            </a:r>
            <a:r>
              <a:rPr lang="zh-CN" altLang="en-US" smtClean="0">
                <a:latin typeface="Times New Roman" pitchFamily="18" charset="0"/>
              </a:rPr>
              <a:t>、</a:t>
            </a:r>
            <a:r>
              <a:rPr lang="en-US" altLang="zh-CN" smtClean="0">
                <a:latin typeface="Times New Roman" pitchFamily="18" charset="0"/>
              </a:rPr>
              <a:t>9</a:t>
            </a:r>
            <a:r>
              <a:rPr lang="zh-CN" altLang="en-US" smtClean="0">
                <a:latin typeface="Times New Roman" pitchFamily="18" charset="0"/>
              </a:rPr>
              <a:t>、</a:t>
            </a:r>
            <a:r>
              <a:rPr lang="en-US" altLang="zh-CN" i="1" smtClean="0">
                <a:latin typeface="Times New Roman" pitchFamily="18" charset="0"/>
              </a:rPr>
              <a:t>A</a:t>
            </a:r>
            <a:r>
              <a:rPr lang="zh-CN" altLang="en-US" smtClean="0">
                <a:latin typeface="Times New Roman" pitchFamily="18" charset="0"/>
              </a:rPr>
              <a:t>、</a:t>
            </a:r>
            <a:r>
              <a:rPr lang="en-US" altLang="zh-CN" i="1" smtClean="0">
                <a:latin typeface="Times New Roman" pitchFamily="18" charset="0"/>
              </a:rPr>
              <a:t>B</a:t>
            </a:r>
            <a:r>
              <a:rPr lang="zh-CN" altLang="en-US" smtClean="0">
                <a:latin typeface="Times New Roman" pitchFamily="18" charset="0"/>
              </a:rPr>
              <a:t>、</a:t>
            </a:r>
            <a:r>
              <a:rPr lang="en-US" altLang="zh-CN" i="1" smtClean="0">
                <a:latin typeface="Times New Roman" pitchFamily="18" charset="0"/>
              </a:rPr>
              <a:t>C</a:t>
            </a:r>
            <a:r>
              <a:rPr lang="zh-CN" altLang="en-US" smtClean="0">
                <a:latin typeface="Times New Roman" pitchFamily="18" charset="0"/>
              </a:rPr>
              <a:t>、</a:t>
            </a:r>
            <a:r>
              <a:rPr lang="en-US" altLang="zh-CN" i="1" smtClean="0">
                <a:latin typeface="Times New Roman" pitchFamily="18" charset="0"/>
              </a:rPr>
              <a:t>D</a:t>
            </a:r>
            <a:r>
              <a:rPr lang="zh-CN" altLang="en-US" smtClean="0">
                <a:latin typeface="Times New Roman" pitchFamily="18" charset="0"/>
              </a:rPr>
              <a:t>、</a:t>
            </a:r>
            <a:r>
              <a:rPr lang="en-US" altLang="zh-CN" i="1" smtClean="0">
                <a:latin typeface="Times New Roman" pitchFamily="18" charset="0"/>
              </a:rPr>
              <a:t>E</a:t>
            </a:r>
            <a:r>
              <a:rPr lang="zh-CN" altLang="en-US" smtClean="0">
                <a:latin typeface="Times New Roman" pitchFamily="18" charset="0"/>
              </a:rPr>
              <a:t>、</a:t>
            </a:r>
            <a:r>
              <a:rPr lang="en-US" altLang="zh-CN" i="1" smtClean="0">
                <a:latin typeface="Times New Roman" pitchFamily="18" charset="0"/>
              </a:rPr>
              <a:t>F</a:t>
            </a:r>
            <a:endParaRPr lang="en-US" altLang="zh-CN" smtClean="0">
              <a:latin typeface="Times New Roman" pitchFamily="18" charset="0"/>
            </a:endParaRPr>
          </a:p>
          <a:p>
            <a:pPr algn="just" eaLnBrk="1" hangingPunct="1">
              <a:lnSpc>
                <a:spcPct val="120000"/>
              </a:lnSpc>
            </a:pPr>
            <a:r>
              <a:rPr lang="en-US" altLang="zh-CN" i="1" smtClean="0">
                <a:latin typeface="Times New Roman" pitchFamily="18" charset="0"/>
              </a:rPr>
              <a:t>A</a:t>
            </a:r>
            <a:r>
              <a:rPr lang="zh-CN" altLang="en-US" smtClean="0">
                <a:latin typeface="Times New Roman" pitchFamily="18" charset="0"/>
              </a:rPr>
              <a:t>～</a:t>
            </a:r>
            <a:r>
              <a:rPr lang="en-US" altLang="zh-CN" i="1" smtClean="0">
                <a:latin typeface="Times New Roman" pitchFamily="18" charset="0"/>
              </a:rPr>
              <a:t>F</a:t>
            </a:r>
            <a:r>
              <a:rPr lang="zh-CN" altLang="en-US" smtClean="0">
                <a:latin typeface="Times New Roman" pitchFamily="18" charset="0"/>
              </a:rPr>
              <a:t>的等值十进制数分别为</a:t>
            </a:r>
            <a:r>
              <a:rPr lang="en-US" altLang="zh-CN" smtClean="0">
                <a:latin typeface="Times New Roman" pitchFamily="18" charset="0"/>
              </a:rPr>
              <a:t>10</a:t>
            </a:r>
            <a:r>
              <a:rPr lang="zh-CN" altLang="en-US" smtClean="0">
                <a:latin typeface="Times New Roman" pitchFamily="18" charset="0"/>
              </a:rPr>
              <a:t>、</a:t>
            </a:r>
            <a:r>
              <a:rPr lang="en-US" altLang="zh-CN" smtClean="0">
                <a:latin typeface="Times New Roman" pitchFamily="18" charset="0"/>
              </a:rPr>
              <a:t>11</a:t>
            </a:r>
            <a:r>
              <a:rPr lang="zh-CN" altLang="en-US" smtClean="0">
                <a:latin typeface="Times New Roman" pitchFamily="18" charset="0"/>
              </a:rPr>
              <a:t>、</a:t>
            </a:r>
            <a:r>
              <a:rPr lang="en-US" altLang="zh-CN" smtClean="0">
                <a:latin typeface="Times New Roman" pitchFamily="18" charset="0"/>
              </a:rPr>
              <a:t>12</a:t>
            </a:r>
            <a:r>
              <a:rPr lang="zh-CN" altLang="en-US" smtClean="0">
                <a:latin typeface="Times New Roman" pitchFamily="18" charset="0"/>
              </a:rPr>
              <a:t>、</a:t>
            </a:r>
            <a:r>
              <a:rPr lang="en-US" altLang="zh-CN" smtClean="0">
                <a:latin typeface="Times New Roman" pitchFamily="18" charset="0"/>
              </a:rPr>
              <a:t>13</a:t>
            </a:r>
            <a:r>
              <a:rPr lang="zh-CN" altLang="en-US" smtClean="0">
                <a:latin typeface="Times New Roman" pitchFamily="18" charset="0"/>
              </a:rPr>
              <a:t>、</a:t>
            </a:r>
            <a:r>
              <a:rPr lang="en-US" altLang="zh-CN" smtClean="0">
                <a:latin typeface="Times New Roman" pitchFamily="18" charset="0"/>
              </a:rPr>
              <a:t>14</a:t>
            </a:r>
            <a:r>
              <a:rPr lang="zh-CN" altLang="en-US" smtClean="0">
                <a:latin typeface="Times New Roman" pitchFamily="18" charset="0"/>
              </a:rPr>
              <a:t>、</a:t>
            </a:r>
            <a:r>
              <a:rPr lang="en-US" altLang="zh-CN" smtClean="0">
                <a:latin typeface="Times New Roman" pitchFamily="18" charset="0"/>
              </a:rPr>
              <a:t>15</a:t>
            </a:r>
          </a:p>
          <a:p>
            <a:pPr algn="just" eaLnBrk="1" hangingPunct="1">
              <a:lnSpc>
                <a:spcPct val="120000"/>
              </a:lnSpc>
            </a:pPr>
            <a:r>
              <a:rPr lang="zh-CN" altLang="en-US" smtClean="0">
                <a:latin typeface="Times New Roman" pitchFamily="18" charset="0"/>
              </a:rPr>
              <a:t>进位规则：逢十六进一</a:t>
            </a:r>
          </a:p>
          <a:p>
            <a:pPr lvl="1" algn="just" eaLnBrk="1" hangingPunct="1">
              <a:lnSpc>
                <a:spcPct val="120000"/>
              </a:lnSpc>
              <a:buFont typeface="Wingdings" pitchFamily="2" charset="2"/>
              <a:buNone/>
            </a:pPr>
            <a:r>
              <a:rPr lang="zh-CN" altLang="en-US" smtClean="0">
                <a:latin typeface="Times New Roman" pitchFamily="18" charset="0"/>
              </a:rPr>
              <a:t>例</a:t>
            </a:r>
            <a:r>
              <a:rPr lang="en-US" altLang="zh-CN" smtClean="0">
                <a:latin typeface="Times New Roman" pitchFamily="18" charset="0"/>
                <a:sym typeface="Wingdings" pitchFamily="2" charset="2"/>
              </a:rPr>
              <a:t>: (21A.5 )</a:t>
            </a:r>
            <a:r>
              <a:rPr lang="en-US" altLang="zh-CN" baseline="-25000" smtClean="0">
                <a:latin typeface="Times New Roman" pitchFamily="18" charset="0"/>
                <a:sym typeface="Wingdings" pitchFamily="2" charset="2"/>
              </a:rPr>
              <a:t>16</a:t>
            </a:r>
          </a:p>
          <a:p>
            <a:pPr lvl="1" algn="just" eaLnBrk="1" hangingPunct="1">
              <a:lnSpc>
                <a:spcPct val="120000"/>
              </a:lnSpc>
              <a:buFont typeface="Wingdings" pitchFamily="2" charset="2"/>
              <a:buNone/>
            </a:pPr>
            <a:r>
              <a:rPr lang="en-US" altLang="zh-CN" smtClean="0">
                <a:latin typeface="Times New Roman" pitchFamily="18" charset="0"/>
                <a:sym typeface="Wingdings" pitchFamily="2" charset="2"/>
              </a:rPr>
              <a:t>	= 2×16</a:t>
            </a:r>
            <a:r>
              <a:rPr lang="en-US" altLang="zh-CN" baseline="30000" smtClean="0">
                <a:latin typeface="Times New Roman" pitchFamily="18" charset="0"/>
                <a:sym typeface="Wingdings" pitchFamily="2" charset="2"/>
              </a:rPr>
              <a:t>2</a:t>
            </a:r>
            <a:r>
              <a:rPr lang="en-US" altLang="zh-CN" smtClean="0">
                <a:latin typeface="Times New Roman" pitchFamily="18" charset="0"/>
                <a:sym typeface="Wingdings" pitchFamily="2" charset="2"/>
              </a:rPr>
              <a:t>+1×16</a:t>
            </a:r>
            <a:r>
              <a:rPr lang="en-US" altLang="zh-CN" baseline="30000" smtClean="0">
                <a:latin typeface="Times New Roman" pitchFamily="18" charset="0"/>
                <a:sym typeface="Wingdings" pitchFamily="2" charset="2"/>
              </a:rPr>
              <a:t>1</a:t>
            </a:r>
            <a:r>
              <a:rPr lang="en-US" altLang="zh-CN" smtClean="0">
                <a:latin typeface="Times New Roman" pitchFamily="18" charset="0"/>
                <a:sym typeface="Wingdings" pitchFamily="2" charset="2"/>
              </a:rPr>
              <a:t>+A×16</a:t>
            </a:r>
            <a:r>
              <a:rPr lang="en-US" altLang="zh-CN" baseline="30000" smtClean="0">
                <a:latin typeface="Times New Roman" pitchFamily="18" charset="0"/>
                <a:sym typeface="Wingdings" pitchFamily="2" charset="2"/>
              </a:rPr>
              <a:t>0</a:t>
            </a:r>
            <a:r>
              <a:rPr lang="en-US" altLang="zh-CN" smtClean="0">
                <a:latin typeface="Times New Roman" pitchFamily="18" charset="0"/>
                <a:sym typeface="Wingdings" pitchFamily="2" charset="2"/>
              </a:rPr>
              <a:t>+5×16</a:t>
            </a:r>
            <a:r>
              <a:rPr lang="en-US" altLang="zh-CN" baseline="30000" smtClean="0">
                <a:latin typeface="Times New Roman" pitchFamily="18" charset="0"/>
                <a:sym typeface="Wingdings" pitchFamily="2" charset="2"/>
              </a:rPr>
              <a:t>-1</a:t>
            </a:r>
          </a:p>
          <a:p>
            <a:pPr lvl="1" algn="just" eaLnBrk="1" hangingPunct="1">
              <a:lnSpc>
                <a:spcPct val="120000"/>
              </a:lnSpc>
              <a:buFont typeface="Wingdings" pitchFamily="2" charset="2"/>
              <a:buNone/>
            </a:pPr>
            <a:r>
              <a:rPr lang="en-US" altLang="zh-CN" smtClean="0">
                <a:latin typeface="Times New Roman" pitchFamily="18" charset="0"/>
                <a:sym typeface="Wingdings" pitchFamily="2" charset="2"/>
              </a:rPr>
              <a:t>	= 512+16+10+0.3125</a:t>
            </a:r>
          </a:p>
          <a:p>
            <a:pPr lvl="1" algn="just" eaLnBrk="1" hangingPunct="1">
              <a:lnSpc>
                <a:spcPct val="120000"/>
              </a:lnSpc>
              <a:buFont typeface="Wingdings" pitchFamily="2" charset="2"/>
              <a:buNone/>
            </a:pPr>
            <a:r>
              <a:rPr lang="en-US" altLang="zh-CN" smtClean="0">
                <a:latin typeface="Times New Roman" pitchFamily="18" charset="0"/>
                <a:sym typeface="Wingdings" pitchFamily="2" charset="2"/>
              </a:rPr>
              <a:t>	= 538.3125</a:t>
            </a:r>
            <a:endParaRPr lang="en-US" altLang="zh-CN" smtClean="0">
              <a:latin typeface="Times New Roman" pitchFamily="18" charset="0"/>
            </a:endParaRPr>
          </a:p>
        </p:txBody>
      </p:sp>
    </p:spTree>
  </p:cSld>
  <p:clrMapOvr>
    <a:masterClrMapping/>
  </p:clrMapOvr>
  <p:transition>
    <p:wipe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zh-CN" altLang="en-US" smtClean="0">
                <a:latin typeface="Times New Roman" pitchFamily="18" charset="0"/>
              </a:rPr>
              <a:t>十六进制的算术运算</a:t>
            </a:r>
          </a:p>
        </p:txBody>
      </p:sp>
      <p:sp>
        <p:nvSpPr>
          <p:cNvPr id="61443" name="Rectangle 3"/>
          <p:cNvSpPr>
            <a:spLocks noGrp="1" noChangeArrowheads="1"/>
          </p:cNvSpPr>
          <p:nvPr>
            <p:ph type="body" idx="1"/>
          </p:nvPr>
        </p:nvSpPr>
        <p:spPr>
          <a:xfrm>
            <a:off x="395288" y="1341438"/>
            <a:ext cx="8415337" cy="5113337"/>
          </a:xfrm>
        </p:spPr>
        <p:txBody>
          <a:bodyPr/>
          <a:lstStyle/>
          <a:p>
            <a:pPr eaLnBrk="1" hangingPunct="1">
              <a:lnSpc>
                <a:spcPct val="135000"/>
              </a:lnSpc>
            </a:pPr>
            <a:r>
              <a:rPr lang="zh-CN" altLang="en-US" smtClean="0">
                <a:latin typeface="Times New Roman" pitchFamily="18" charset="0"/>
              </a:rPr>
              <a:t>加法</a:t>
            </a:r>
            <a:r>
              <a:rPr lang="zh-CN" altLang="en-US" smtClean="0">
                <a:latin typeface="Times New Roman" pitchFamily="18" charset="0"/>
                <a:sym typeface="Wingdings" pitchFamily="2" charset="2"/>
              </a:rPr>
              <a:t>（</a:t>
            </a:r>
            <a:r>
              <a:rPr lang="zh-CN" altLang="en-US" smtClean="0">
                <a:latin typeface="Times New Roman" pitchFamily="18" charset="0"/>
              </a:rPr>
              <a:t>逢 </a:t>
            </a:r>
            <a:r>
              <a:rPr lang="en-US" altLang="zh-CN" smtClean="0">
                <a:latin typeface="Times New Roman" pitchFamily="18" charset="0"/>
              </a:rPr>
              <a:t>16 </a:t>
            </a:r>
            <a:r>
              <a:rPr lang="zh-CN" altLang="en-US" smtClean="0">
                <a:latin typeface="Times New Roman" pitchFamily="18" charset="0"/>
              </a:rPr>
              <a:t>进 </a:t>
            </a:r>
            <a:r>
              <a:rPr lang="en-US" altLang="zh-CN" smtClean="0">
                <a:latin typeface="Times New Roman" pitchFamily="18" charset="0"/>
              </a:rPr>
              <a:t>1</a:t>
            </a:r>
            <a:r>
              <a:rPr lang="zh-CN" altLang="en-US" smtClean="0">
                <a:latin typeface="Times New Roman" pitchFamily="18" charset="0"/>
              </a:rPr>
              <a:t>）</a:t>
            </a:r>
          </a:p>
          <a:p>
            <a:pPr lvl="1" eaLnBrk="1" hangingPunct="1">
              <a:lnSpc>
                <a:spcPct val="135000"/>
              </a:lnSpc>
            </a:pPr>
            <a:r>
              <a:rPr lang="zh-CN" altLang="en-US" smtClean="0">
                <a:latin typeface="Times New Roman" pitchFamily="18" charset="0"/>
              </a:rPr>
              <a:t>将两个十六进制数看成它们的十进制值</a:t>
            </a:r>
          </a:p>
          <a:p>
            <a:pPr lvl="1" eaLnBrk="1" hangingPunct="1">
              <a:lnSpc>
                <a:spcPct val="135000"/>
              </a:lnSpc>
            </a:pPr>
            <a:r>
              <a:rPr lang="zh-CN" altLang="en-US" smtClean="0">
                <a:latin typeface="Times New Roman" pitchFamily="18" charset="0"/>
              </a:rPr>
              <a:t>如果这两个数字的和小于等于</a:t>
            </a:r>
            <a:r>
              <a:rPr lang="en-US" altLang="zh-CN" smtClean="0">
                <a:latin typeface="Times New Roman" pitchFamily="18" charset="0"/>
              </a:rPr>
              <a:t>15</a:t>
            </a:r>
            <a:r>
              <a:rPr lang="en-US" altLang="zh-CN" baseline="-25000" smtClean="0">
                <a:latin typeface="Times New Roman" pitchFamily="18" charset="0"/>
              </a:rPr>
              <a:t>10</a:t>
            </a:r>
            <a:r>
              <a:rPr lang="zh-CN" altLang="en-US" smtClean="0">
                <a:latin typeface="Times New Roman" pitchFamily="18" charset="0"/>
              </a:rPr>
              <a:t>，记下相应的十六进制数字</a:t>
            </a:r>
          </a:p>
          <a:p>
            <a:pPr lvl="1" eaLnBrk="1" hangingPunct="1">
              <a:lnSpc>
                <a:spcPct val="135000"/>
              </a:lnSpc>
            </a:pPr>
            <a:r>
              <a:rPr lang="zh-CN" altLang="en-US" smtClean="0">
                <a:latin typeface="Times New Roman" pitchFamily="18" charset="0"/>
              </a:rPr>
              <a:t>如果这两个数字的和大于</a:t>
            </a:r>
            <a:r>
              <a:rPr lang="en-US" altLang="zh-CN" smtClean="0">
                <a:latin typeface="Times New Roman" pitchFamily="18" charset="0"/>
              </a:rPr>
              <a:t>15</a:t>
            </a:r>
            <a:r>
              <a:rPr lang="en-US" altLang="zh-CN" baseline="-25000" smtClean="0">
                <a:latin typeface="Times New Roman" pitchFamily="18" charset="0"/>
              </a:rPr>
              <a:t>10</a:t>
            </a:r>
            <a:r>
              <a:rPr lang="zh-CN" altLang="en-US" smtClean="0">
                <a:latin typeface="Times New Roman" pitchFamily="18" charset="0"/>
              </a:rPr>
              <a:t>，记下超出</a:t>
            </a:r>
            <a:r>
              <a:rPr lang="en-US" altLang="zh-CN" smtClean="0">
                <a:latin typeface="Times New Roman" pitchFamily="18" charset="0"/>
              </a:rPr>
              <a:t>16</a:t>
            </a:r>
            <a:r>
              <a:rPr lang="en-US" altLang="zh-CN" baseline="-25000" smtClean="0">
                <a:latin typeface="Times New Roman" pitchFamily="18" charset="0"/>
              </a:rPr>
              <a:t>10</a:t>
            </a:r>
            <a:r>
              <a:rPr lang="zh-CN" altLang="en-US" smtClean="0">
                <a:latin typeface="Times New Roman" pitchFamily="18" charset="0"/>
              </a:rPr>
              <a:t>的量，并在下一列进一位。</a:t>
            </a:r>
          </a:p>
          <a:p>
            <a:pPr eaLnBrk="1" hangingPunct="1">
              <a:lnSpc>
                <a:spcPct val="135000"/>
              </a:lnSpc>
            </a:pPr>
            <a:r>
              <a:rPr lang="zh-CN" altLang="en-US" smtClean="0">
                <a:latin typeface="Times New Roman" pitchFamily="18" charset="0"/>
              </a:rPr>
              <a:t>减法：逢 </a:t>
            </a:r>
            <a:r>
              <a:rPr lang="en-US" altLang="zh-CN" smtClean="0">
                <a:latin typeface="Times New Roman" pitchFamily="18" charset="0"/>
              </a:rPr>
              <a:t>-1 </a:t>
            </a:r>
            <a:r>
              <a:rPr lang="zh-CN" altLang="en-US" smtClean="0">
                <a:latin typeface="Times New Roman" pitchFamily="18" charset="0"/>
              </a:rPr>
              <a:t>借</a:t>
            </a:r>
            <a:r>
              <a:rPr lang="en-US" altLang="zh-CN" smtClean="0">
                <a:latin typeface="Times New Roman" pitchFamily="18" charset="0"/>
              </a:rPr>
              <a:t>16</a:t>
            </a:r>
          </a:p>
          <a:p>
            <a:pPr eaLnBrk="1" hangingPunct="1">
              <a:lnSpc>
                <a:spcPct val="135000"/>
              </a:lnSpc>
            </a:pPr>
            <a:r>
              <a:rPr lang="zh-CN" altLang="en-US" smtClean="0">
                <a:latin typeface="Times New Roman" pitchFamily="18" charset="0"/>
              </a:rPr>
              <a:t>乘法，除法：与十进制相似。</a:t>
            </a:r>
          </a:p>
        </p:txBody>
      </p:sp>
    </p:spTree>
  </p:cSld>
  <p:clrMapOvr>
    <a:masterClrMapping/>
  </p:clrMapOvr>
  <p:transition>
    <p:wedg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zh-CN" altLang="en-US" smtClean="0">
                <a:latin typeface="Times New Roman" pitchFamily="18" charset="0"/>
              </a:rPr>
              <a:t>数字与模拟</a:t>
            </a:r>
          </a:p>
        </p:txBody>
      </p:sp>
      <p:sp>
        <p:nvSpPr>
          <p:cNvPr id="31747" name="Rectangle 73"/>
          <p:cNvSpPr>
            <a:spLocks noGrp="1" noChangeArrowheads="1"/>
          </p:cNvSpPr>
          <p:nvPr>
            <p:ph type="body" idx="1"/>
          </p:nvPr>
        </p:nvSpPr>
        <p:spPr>
          <a:xfrm>
            <a:off x="1547813" y="1989138"/>
            <a:ext cx="7138987" cy="4491037"/>
          </a:xfrm>
        </p:spPr>
        <p:txBody>
          <a:bodyPr/>
          <a:lstStyle/>
          <a:p>
            <a:pPr eaLnBrk="1" hangingPunct="1"/>
            <a:r>
              <a:rPr lang="zh-CN" altLang="en-US" smtClean="0">
                <a:latin typeface="Times New Roman" pitchFamily="18" charset="0"/>
              </a:rPr>
              <a:t>数字（</a:t>
            </a:r>
            <a:r>
              <a:rPr lang="en-US" altLang="zh-CN" smtClean="0">
                <a:latin typeface="Times New Roman" pitchFamily="18" charset="0"/>
              </a:rPr>
              <a:t>Digital</a:t>
            </a:r>
            <a:r>
              <a:rPr lang="zh-CN" altLang="en-US" smtClean="0">
                <a:latin typeface="Times New Roman" pitchFamily="18" charset="0"/>
              </a:rPr>
              <a:t>）</a:t>
            </a:r>
            <a:r>
              <a:rPr lang="en-US" altLang="zh-CN" smtClean="0">
                <a:latin typeface="Times New Roman" pitchFamily="18" charset="0"/>
              </a:rPr>
              <a:t>——</a:t>
            </a:r>
            <a:r>
              <a:rPr lang="zh-CN" altLang="en-US" smtClean="0">
                <a:latin typeface="Times New Roman" pitchFamily="18" charset="0"/>
              </a:rPr>
              <a:t>离散</a:t>
            </a:r>
          </a:p>
          <a:p>
            <a:pPr eaLnBrk="1" hangingPunct="1"/>
            <a:endParaRPr lang="zh-CN" altLang="en-US" smtClean="0">
              <a:latin typeface="Times New Roman" pitchFamily="18" charset="0"/>
            </a:endParaRPr>
          </a:p>
          <a:p>
            <a:pPr eaLnBrk="1" hangingPunct="1"/>
            <a:r>
              <a:rPr lang="zh-CN" altLang="en-US" smtClean="0">
                <a:latin typeface="Times New Roman" pitchFamily="18" charset="0"/>
              </a:rPr>
              <a:t>模拟（</a:t>
            </a:r>
            <a:r>
              <a:rPr lang="en-US" altLang="zh-CN" smtClean="0">
                <a:latin typeface="Times New Roman" pitchFamily="18" charset="0"/>
              </a:rPr>
              <a:t>Analog</a:t>
            </a:r>
            <a:r>
              <a:rPr lang="zh-CN" altLang="en-US" smtClean="0">
                <a:latin typeface="Times New Roman" pitchFamily="18" charset="0"/>
              </a:rPr>
              <a:t>）</a:t>
            </a:r>
            <a:r>
              <a:rPr lang="en-US" altLang="zh-CN" smtClean="0">
                <a:latin typeface="Times New Roman" pitchFamily="18" charset="0"/>
              </a:rPr>
              <a:t>——</a:t>
            </a:r>
            <a:r>
              <a:rPr lang="zh-CN" altLang="en-US" smtClean="0">
                <a:latin typeface="Times New Roman" pitchFamily="18" charset="0"/>
              </a:rPr>
              <a:t>连续</a:t>
            </a:r>
          </a:p>
          <a:p>
            <a:pPr eaLnBrk="1" hangingPunct="1"/>
            <a:endParaRPr lang="zh-CN" altLang="en-US" smtClean="0">
              <a:latin typeface="Times New Roman" pitchFamily="18" charset="0"/>
            </a:endParaRPr>
          </a:p>
          <a:p>
            <a:pPr eaLnBrk="1" hangingPunct="1"/>
            <a:r>
              <a:rPr lang="zh-CN" altLang="en-US" smtClean="0">
                <a:latin typeface="Times New Roman" pitchFamily="18" charset="0"/>
              </a:rPr>
              <a:t>温度、时间、电量</a:t>
            </a:r>
            <a:r>
              <a:rPr lang="en-US" altLang="zh-CN" smtClean="0">
                <a:latin typeface="Times New Roman" pitchFamily="18" charset="0"/>
              </a:rPr>
              <a:t>……</a:t>
            </a:r>
          </a:p>
        </p:txBody>
      </p:sp>
    </p:spTree>
  </p:cSld>
  <p:clrMapOvr>
    <a:masterClrMapping/>
  </p:clrMapOvr>
  <p:transition>
    <p:dissolv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p:txBody>
          <a:bodyPr/>
          <a:lstStyle/>
          <a:p>
            <a:pPr eaLnBrk="1" hangingPunct="1"/>
            <a:r>
              <a:rPr lang="zh-CN" altLang="en-US" smtClean="0">
                <a:latin typeface="Times New Roman" pitchFamily="18" charset="0"/>
              </a:rPr>
              <a:t>十六进制的加减运算</a:t>
            </a:r>
          </a:p>
        </p:txBody>
      </p:sp>
      <p:sp>
        <p:nvSpPr>
          <p:cNvPr id="120835" name="Rectangle 3"/>
          <p:cNvSpPr>
            <a:spLocks noGrp="1" noChangeArrowheads="1"/>
          </p:cNvSpPr>
          <p:nvPr>
            <p:ph type="body" sz="half" idx="1"/>
          </p:nvPr>
        </p:nvSpPr>
        <p:spPr>
          <a:xfrm>
            <a:off x="900113" y="1557338"/>
            <a:ext cx="7493000" cy="4608512"/>
          </a:xfrm>
        </p:spPr>
        <p:txBody>
          <a:bodyPr/>
          <a:lstStyle/>
          <a:p>
            <a:pPr eaLnBrk="1" hangingPunct="1"/>
            <a:r>
              <a:rPr lang="zh-CN" altLang="en-US" smtClean="0">
                <a:latin typeface="Times New Roman" pitchFamily="18" charset="0"/>
              </a:rPr>
              <a:t>例：计算</a:t>
            </a:r>
            <a:r>
              <a:rPr lang="en-US" altLang="zh-CN" smtClean="0">
                <a:latin typeface="Times New Roman" pitchFamily="18" charset="0"/>
              </a:rPr>
              <a:t>DF</a:t>
            </a:r>
            <a:r>
              <a:rPr lang="en-US" altLang="zh-CN" baseline="-25000" smtClean="0">
                <a:latin typeface="Times New Roman" pitchFamily="18" charset="0"/>
              </a:rPr>
              <a:t>16</a:t>
            </a:r>
            <a:r>
              <a:rPr lang="en-US" altLang="zh-CN" smtClean="0">
                <a:latin typeface="Times New Roman" pitchFamily="18" charset="0"/>
              </a:rPr>
              <a:t>+AC</a:t>
            </a:r>
            <a:r>
              <a:rPr lang="en-US" altLang="zh-CN" baseline="-25000" smtClean="0">
                <a:latin typeface="Times New Roman" pitchFamily="18" charset="0"/>
              </a:rPr>
              <a:t>16</a:t>
            </a:r>
            <a:r>
              <a:rPr lang="zh-CN" altLang="en-US" smtClean="0">
                <a:latin typeface="Times New Roman" pitchFamily="18" charset="0"/>
              </a:rPr>
              <a:t>。</a:t>
            </a:r>
          </a:p>
          <a:p>
            <a:pPr eaLnBrk="1" hangingPunct="1">
              <a:buFont typeface="Wingdings" pitchFamily="2" charset="2"/>
              <a:buNone/>
            </a:pPr>
            <a:r>
              <a:rPr lang="zh-CN" altLang="en-US" smtClean="0">
                <a:latin typeface="Times New Roman" pitchFamily="18" charset="0"/>
              </a:rPr>
              <a:t>   解：</a:t>
            </a:r>
          </a:p>
          <a:p>
            <a:pPr eaLnBrk="1" hangingPunct="1">
              <a:buFont typeface="Wingdings" pitchFamily="2" charset="2"/>
              <a:buNone/>
            </a:pPr>
            <a:endParaRPr lang="zh-CN" altLang="en-US" smtClean="0">
              <a:latin typeface="Times New Roman" pitchFamily="18" charset="0"/>
            </a:endParaRPr>
          </a:p>
          <a:p>
            <a:pPr eaLnBrk="1" hangingPunct="1">
              <a:buFont typeface="Wingdings" pitchFamily="2" charset="2"/>
              <a:buNone/>
            </a:pPr>
            <a:endParaRPr lang="zh-CN" altLang="en-US" smtClean="0">
              <a:latin typeface="Times New Roman" pitchFamily="18" charset="0"/>
            </a:endParaRPr>
          </a:p>
          <a:p>
            <a:pPr eaLnBrk="1" hangingPunct="1"/>
            <a:endParaRPr lang="zh-CN" altLang="en-US" smtClean="0">
              <a:latin typeface="Times New Roman" pitchFamily="18" charset="0"/>
            </a:endParaRPr>
          </a:p>
          <a:p>
            <a:pPr eaLnBrk="1" hangingPunct="1"/>
            <a:r>
              <a:rPr lang="zh-CN" altLang="en-US" smtClean="0">
                <a:latin typeface="Times New Roman" pitchFamily="18" charset="0"/>
              </a:rPr>
              <a:t>例：计算</a:t>
            </a:r>
            <a:r>
              <a:rPr lang="en-US" altLang="zh-CN" smtClean="0">
                <a:latin typeface="Times New Roman" pitchFamily="18" charset="0"/>
              </a:rPr>
              <a:t>84</a:t>
            </a:r>
            <a:r>
              <a:rPr lang="en-US" altLang="zh-CN" baseline="-25000" smtClean="0">
                <a:latin typeface="Times New Roman" pitchFamily="18" charset="0"/>
              </a:rPr>
              <a:t>16</a:t>
            </a:r>
            <a:r>
              <a:rPr lang="en-US" altLang="zh-CN" smtClean="0">
                <a:latin typeface="Times New Roman" pitchFamily="18" charset="0"/>
              </a:rPr>
              <a:t>-2A</a:t>
            </a:r>
            <a:r>
              <a:rPr lang="en-US" altLang="zh-CN" baseline="-25000" smtClean="0">
                <a:latin typeface="Times New Roman" pitchFamily="18" charset="0"/>
              </a:rPr>
              <a:t>16</a:t>
            </a:r>
            <a:r>
              <a:rPr lang="zh-CN" altLang="en-US" smtClean="0">
                <a:latin typeface="Times New Roman" pitchFamily="18" charset="0"/>
              </a:rPr>
              <a:t>。</a:t>
            </a:r>
          </a:p>
          <a:p>
            <a:pPr eaLnBrk="1" hangingPunct="1">
              <a:buFont typeface="Wingdings" pitchFamily="2" charset="2"/>
              <a:buNone/>
            </a:pPr>
            <a:r>
              <a:rPr lang="zh-CN" altLang="en-US" smtClean="0">
                <a:latin typeface="Times New Roman" pitchFamily="18" charset="0"/>
              </a:rPr>
              <a:t>   解：</a:t>
            </a:r>
          </a:p>
        </p:txBody>
      </p:sp>
      <p:graphicFrame>
        <p:nvGraphicFramePr>
          <p:cNvPr id="120836" name="Object 4"/>
          <p:cNvGraphicFramePr>
            <a:graphicFrameLocks noChangeAspect="1"/>
          </p:cNvGraphicFramePr>
          <p:nvPr>
            <p:ph sz="quarter" idx="2"/>
          </p:nvPr>
        </p:nvGraphicFramePr>
        <p:xfrm>
          <a:off x="2532063" y="2349500"/>
          <a:ext cx="1173162" cy="1655763"/>
        </p:xfrm>
        <a:graphic>
          <a:graphicData uri="http://schemas.openxmlformats.org/presentationml/2006/ole">
            <p:oleObj spid="_x0000_s7170" name="公式" r:id="rId3" imgW="520560" imgH="622080" progId="Equation.3">
              <p:embed/>
            </p:oleObj>
          </a:graphicData>
        </a:graphic>
      </p:graphicFrame>
      <p:graphicFrame>
        <p:nvGraphicFramePr>
          <p:cNvPr id="120837" name="Object 5"/>
          <p:cNvGraphicFramePr>
            <a:graphicFrameLocks noChangeAspect="1"/>
          </p:cNvGraphicFramePr>
          <p:nvPr>
            <p:ph sz="quarter" idx="3"/>
          </p:nvPr>
        </p:nvGraphicFramePr>
        <p:xfrm>
          <a:off x="2627313" y="4941888"/>
          <a:ext cx="1163637" cy="1584325"/>
        </p:xfrm>
        <a:graphic>
          <a:graphicData uri="http://schemas.openxmlformats.org/presentationml/2006/ole">
            <p:oleObj spid="_x0000_s7171" name="公式" r:id="rId4" imgW="457200" imgH="622080" progId="Equation.3">
              <p:embed/>
            </p:oleObj>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0835">
                                            <p:txEl>
                                              <p:pRg st="0" end="0"/>
                                            </p:txEl>
                                          </p:spTgt>
                                        </p:tgtEl>
                                        <p:attrNameLst>
                                          <p:attrName>style.visibility</p:attrName>
                                        </p:attrNameLst>
                                      </p:cBhvr>
                                      <p:to>
                                        <p:strVal val="visible"/>
                                      </p:to>
                                    </p:set>
                                    <p:anim calcmode="lin" valueType="num">
                                      <p:cBhvr additive="base">
                                        <p:cTn id="7" dur="500" fill="hold"/>
                                        <p:tgtEl>
                                          <p:spTgt spid="12083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2083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20835">
                                            <p:txEl>
                                              <p:pRg st="1" end="1"/>
                                            </p:txEl>
                                          </p:spTgt>
                                        </p:tgtEl>
                                        <p:attrNameLst>
                                          <p:attrName>style.visibility</p:attrName>
                                        </p:attrNameLst>
                                      </p:cBhvr>
                                      <p:to>
                                        <p:strVal val="visible"/>
                                      </p:to>
                                    </p:set>
                                    <p:anim calcmode="lin" valueType="num">
                                      <p:cBhvr additive="base">
                                        <p:cTn id="11" dur="500" fill="hold"/>
                                        <p:tgtEl>
                                          <p:spTgt spid="120835">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2083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08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120835">
                                            <p:txEl>
                                              <p:pRg st="5" end="5"/>
                                            </p:txEl>
                                          </p:spTgt>
                                        </p:tgtEl>
                                        <p:attrNameLst>
                                          <p:attrName>style.visibility</p:attrName>
                                        </p:attrNameLst>
                                      </p:cBhvr>
                                      <p:to>
                                        <p:strVal val="visible"/>
                                      </p:to>
                                    </p:set>
                                    <p:anim calcmode="lin" valueType="num">
                                      <p:cBhvr additive="base">
                                        <p:cTn id="21" dur="500" fill="hold"/>
                                        <p:tgtEl>
                                          <p:spTgt spid="120835">
                                            <p:txEl>
                                              <p:pRg st="5" end="5"/>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20835">
                                            <p:txEl>
                                              <p:pRg st="5" end="5"/>
                                            </p:txEl>
                                          </p:spTgt>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120835">
                                            <p:txEl>
                                              <p:pRg st="6" end="6"/>
                                            </p:txEl>
                                          </p:spTgt>
                                        </p:tgtEl>
                                        <p:attrNameLst>
                                          <p:attrName>style.visibility</p:attrName>
                                        </p:attrNameLst>
                                      </p:cBhvr>
                                      <p:to>
                                        <p:strVal val="visible"/>
                                      </p:to>
                                    </p:set>
                                    <p:anim calcmode="lin" valueType="num">
                                      <p:cBhvr additive="base">
                                        <p:cTn id="25" dur="500" fill="hold"/>
                                        <p:tgtEl>
                                          <p:spTgt spid="120835">
                                            <p:txEl>
                                              <p:pRg st="6" end="6"/>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2083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08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zh-CN" altLang="en-US" smtClean="0">
                <a:latin typeface="Times New Roman" pitchFamily="18" charset="0"/>
              </a:rPr>
              <a:t>思考</a:t>
            </a:r>
          </a:p>
        </p:txBody>
      </p:sp>
      <p:sp>
        <p:nvSpPr>
          <p:cNvPr id="40963" name="Rectangle 3"/>
          <p:cNvSpPr>
            <a:spLocks noGrp="1" noChangeArrowheads="1"/>
          </p:cNvSpPr>
          <p:nvPr>
            <p:ph type="body" idx="1"/>
          </p:nvPr>
        </p:nvSpPr>
        <p:spPr>
          <a:xfrm>
            <a:off x="395288" y="1557338"/>
            <a:ext cx="8353425" cy="4895850"/>
          </a:xfrm>
        </p:spPr>
        <p:txBody>
          <a:bodyPr/>
          <a:lstStyle/>
          <a:p>
            <a:pPr eaLnBrk="1" hangingPunct="1">
              <a:spcBef>
                <a:spcPct val="0"/>
              </a:spcBef>
            </a:pPr>
            <a:r>
              <a:rPr lang="en-US" altLang="zh-CN" smtClean="0">
                <a:latin typeface="Times New Roman" pitchFamily="18" charset="0"/>
              </a:rPr>
              <a:t>“</a:t>
            </a:r>
            <a:r>
              <a:rPr lang="zh-CN" altLang="en-US" smtClean="0">
                <a:latin typeface="Times New Roman" pitchFamily="18" charset="0"/>
              </a:rPr>
              <a:t>半斤八两”是什么意思？</a:t>
            </a:r>
          </a:p>
          <a:p>
            <a:pPr eaLnBrk="1" hangingPunct="1">
              <a:spcBef>
                <a:spcPct val="0"/>
              </a:spcBef>
              <a:buFont typeface="Wingdings" pitchFamily="2" charset="2"/>
              <a:buNone/>
            </a:pPr>
            <a:r>
              <a:rPr lang="zh-CN" altLang="en-US" smtClean="0">
                <a:latin typeface="Times New Roman" pitchFamily="18" charset="0"/>
              </a:rPr>
              <a:t>         </a:t>
            </a:r>
          </a:p>
          <a:p>
            <a:pPr eaLnBrk="1" hangingPunct="1">
              <a:spcBef>
                <a:spcPct val="0"/>
              </a:spcBef>
            </a:pPr>
            <a:endParaRPr lang="zh-CN" altLang="en-US" smtClean="0">
              <a:latin typeface="Times New Roman" pitchFamily="18" charset="0"/>
            </a:endParaRPr>
          </a:p>
          <a:p>
            <a:pPr eaLnBrk="1" hangingPunct="1">
              <a:spcBef>
                <a:spcPct val="0"/>
              </a:spcBef>
            </a:pPr>
            <a:r>
              <a:rPr lang="zh-CN" altLang="en-US" smtClean="0">
                <a:latin typeface="Times New Roman" pitchFamily="18" charset="0"/>
              </a:rPr>
              <a:t>中国古时候的秤一斤有</a:t>
            </a:r>
            <a:r>
              <a:rPr lang="en-US" altLang="zh-CN" smtClean="0">
                <a:latin typeface="Times New Roman" pitchFamily="18" charset="0"/>
              </a:rPr>
              <a:t>16</a:t>
            </a:r>
            <a:r>
              <a:rPr lang="zh-CN" altLang="en-US" smtClean="0">
                <a:latin typeface="Times New Roman" pitchFamily="18" charset="0"/>
              </a:rPr>
              <a:t>两，每一两是一颗星，由北斗七星、南斗六星和福、禄、寿三星组成。</a:t>
            </a:r>
          </a:p>
          <a:p>
            <a:pPr eaLnBrk="1" hangingPunct="1">
              <a:spcBef>
                <a:spcPct val="0"/>
              </a:spcBef>
              <a:buFont typeface="Wingdings" pitchFamily="2" charset="2"/>
              <a:buNone/>
            </a:pPr>
            <a:endParaRPr lang="zh-CN" altLang="en-US" smtClean="0">
              <a:latin typeface="Times New Roman" pitchFamily="18" charset="0"/>
            </a:endParaRPr>
          </a:p>
          <a:p>
            <a:pPr eaLnBrk="1" hangingPunct="1">
              <a:spcBef>
                <a:spcPct val="0"/>
              </a:spcBef>
            </a:pPr>
            <a:endParaRPr lang="en-US" altLang="zh-CN" smtClean="0">
              <a:latin typeface="Times New Roman" pitchFamily="18" charset="0"/>
            </a:endParaRPr>
          </a:p>
        </p:txBody>
      </p:sp>
    </p:spTree>
  </p:cSld>
  <p:clrMapOvr>
    <a:masterClrMapping/>
  </p:clrMapOvr>
  <p:transition>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0963">
                                            <p:txEl>
                                              <p:pRg st="3" end="3"/>
                                            </p:txEl>
                                          </p:spTgt>
                                        </p:tgtEl>
                                        <p:attrNameLst>
                                          <p:attrName>style.visibility</p:attrName>
                                        </p:attrNameLst>
                                      </p:cBhvr>
                                      <p:to>
                                        <p:strVal val="visible"/>
                                      </p:to>
                                    </p:set>
                                    <p:anim calcmode="lin" valueType="num">
                                      <p:cBhvr additive="base">
                                        <p:cTn id="7" dur="2000" fill="hold"/>
                                        <p:tgtEl>
                                          <p:spTgt spid="40963">
                                            <p:txEl>
                                              <p:pRg st="3" end="3"/>
                                            </p:txEl>
                                          </p:spTgt>
                                        </p:tgtEl>
                                        <p:attrNameLst>
                                          <p:attrName>ppt_x</p:attrName>
                                        </p:attrNameLst>
                                      </p:cBhvr>
                                      <p:tavLst>
                                        <p:tav tm="0">
                                          <p:val>
                                            <p:strVal val="1+#ppt_w/2"/>
                                          </p:val>
                                        </p:tav>
                                        <p:tav tm="100000">
                                          <p:val>
                                            <p:strVal val="#ppt_x"/>
                                          </p:val>
                                        </p:tav>
                                      </p:tavLst>
                                    </p:anim>
                                    <p:anim calcmode="lin" valueType="num">
                                      <p:cBhvr additive="base">
                                        <p:cTn id="8" dur="2000" fill="hold"/>
                                        <p:tgtEl>
                                          <p:spTgt spid="4096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zh-CN" altLang="en-US" smtClean="0">
                <a:latin typeface="Times New Roman" pitchFamily="18" charset="0"/>
              </a:rPr>
              <a:t>思考</a:t>
            </a:r>
          </a:p>
        </p:txBody>
      </p:sp>
      <p:sp>
        <p:nvSpPr>
          <p:cNvPr id="212995" name="Rectangle 3"/>
          <p:cNvSpPr>
            <a:spLocks noGrp="1" noChangeArrowheads="1"/>
          </p:cNvSpPr>
          <p:nvPr>
            <p:ph type="body" idx="1"/>
          </p:nvPr>
        </p:nvSpPr>
        <p:spPr>
          <a:xfrm>
            <a:off x="457200" y="1343025"/>
            <a:ext cx="8229600" cy="5326063"/>
          </a:xfrm>
        </p:spPr>
        <p:txBody>
          <a:bodyPr/>
          <a:lstStyle/>
          <a:p>
            <a:pPr eaLnBrk="1" hangingPunct="1">
              <a:spcBef>
                <a:spcPct val="0"/>
              </a:spcBef>
            </a:pPr>
            <a:r>
              <a:rPr lang="zh-CN" altLang="en-US" smtClean="0">
                <a:latin typeface="Times New Roman" pitchFamily="18" charset="0"/>
              </a:rPr>
              <a:t>八卦跟二进制有什么关系？</a:t>
            </a:r>
          </a:p>
          <a:p>
            <a:pPr eaLnBrk="1" hangingPunct="1">
              <a:spcBef>
                <a:spcPct val="0"/>
              </a:spcBef>
            </a:pPr>
            <a:endParaRPr lang="zh-CN" altLang="en-US" smtClean="0">
              <a:latin typeface="Times New Roman" pitchFamily="18" charset="0"/>
            </a:endParaRPr>
          </a:p>
          <a:p>
            <a:pPr eaLnBrk="1" hangingPunct="1">
              <a:spcBef>
                <a:spcPct val="0"/>
              </a:spcBef>
            </a:pPr>
            <a:endParaRPr lang="zh-CN" altLang="en-US" smtClean="0">
              <a:latin typeface="Times New Roman" pitchFamily="18" charset="0"/>
            </a:endParaRPr>
          </a:p>
          <a:p>
            <a:pPr eaLnBrk="1" hangingPunct="1">
              <a:spcBef>
                <a:spcPct val="0"/>
              </a:spcBef>
            </a:pPr>
            <a:endParaRPr lang="zh-CN" altLang="en-US" smtClean="0">
              <a:latin typeface="Times New Roman" pitchFamily="18" charset="0"/>
            </a:endParaRPr>
          </a:p>
          <a:p>
            <a:pPr eaLnBrk="1" hangingPunct="1">
              <a:spcBef>
                <a:spcPct val="0"/>
              </a:spcBef>
            </a:pPr>
            <a:endParaRPr lang="zh-CN" altLang="en-US" smtClean="0">
              <a:latin typeface="Times New Roman" pitchFamily="18" charset="0"/>
            </a:endParaRPr>
          </a:p>
          <a:p>
            <a:pPr eaLnBrk="1" hangingPunct="1">
              <a:spcBef>
                <a:spcPct val="0"/>
              </a:spcBef>
            </a:pPr>
            <a:endParaRPr lang="zh-CN" altLang="en-US" smtClean="0">
              <a:latin typeface="Times New Roman" pitchFamily="18" charset="0"/>
            </a:endParaRPr>
          </a:p>
          <a:p>
            <a:pPr eaLnBrk="1" hangingPunct="1">
              <a:spcBef>
                <a:spcPct val="0"/>
              </a:spcBef>
            </a:pPr>
            <a:endParaRPr lang="zh-CN" altLang="en-US" smtClean="0">
              <a:latin typeface="Times New Roman" pitchFamily="18" charset="0"/>
            </a:endParaRPr>
          </a:p>
          <a:p>
            <a:pPr eaLnBrk="1" hangingPunct="1">
              <a:spcBef>
                <a:spcPct val="0"/>
              </a:spcBef>
            </a:pPr>
            <a:endParaRPr lang="zh-CN" altLang="en-US" smtClean="0">
              <a:latin typeface="Times New Roman" pitchFamily="18" charset="0"/>
            </a:endParaRPr>
          </a:p>
          <a:p>
            <a:pPr eaLnBrk="1" hangingPunct="1">
              <a:spcBef>
                <a:spcPct val="0"/>
              </a:spcBef>
            </a:pPr>
            <a:endParaRPr lang="zh-CN" altLang="en-US" smtClean="0">
              <a:latin typeface="Times New Roman" pitchFamily="18" charset="0"/>
            </a:endParaRPr>
          </a:p>
          <a:p>
            <a:pPr eaLnBrk="1" hangingPunct="1">
              <a:spcBef>
                <a:spcPct val="0"/>
              </a:spcBef>
            </a:pPr>
            <a:r>
              <a:rPr lang="zh-CN" altLang="en-US" smtClean="0">
                <a:latin typeface="Times New Roman" pitchFamily="18" charset="0"/>
              </a:rPr>
              <a:t>八卦源于中国古代对基本的宇宙生成、日月关系和人生哲学的原始认识。“太极生两仪，两仪生四象，四象生八卦，八卦化万物”。</a:t>
            </a:r>
          </a:p>
        </p:txBody>
      </p:sp>
      <p:pic>
        <p:nvPicPr>
          <p:cNvPr id="63492" name="Picture 4"/>
          <p:cNvPicPr>
            <a:picLocks noChangeAspect="1" noChangeArrowheads="1"/>
          </p:cNvPicPr>
          <p:nvPr/>
        </p:nvPicPr>
        <p:blipFill>
          <a:blip r:embed="rId2"/>
          <a:srcRect/>
          <a:stretch>
            <a:fillRect/>
          </a:stretch>
        </p:blipFill>
        <p:spPr bwMode="auto">
          <a:xfrm>
            <a:off x="2987675" y="2041525"/>
            <a:ext cx="2827338" cy="2827338"/>
          </a:xfrm>
          <a:prstGeom prst="rect">
            <a:avLst/>
          </a:prstGeom>
          <a:noFill/>
          <a:ln w="9525" algn="ctr">
            <a:noFill/>
            <a:miter lim="800000"/>
            <a:headEnd/>
            <a:tailEnd/>
          </a:ln>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2995">
                                            <p:txEl>
                                              <p:pRg st="9" end="9"/>
                                            </p:txEl>
                                          </p:spTgt>
                                        </p:tgtEl>
                                        <p:attrNameLst>
                                          <p:attrName>style.visibility</p:attrName>
                                        </p:attrNameLst>
                                      </p:cBhvr>
                                      <p:to>
                                        <p:strVal val="visible"/>
                                      </p:to>
                                    </p:set>
                                    <p:anim calcmode="lin" valueType="num">
                                      <p:cBhvr additive="base">
                                        <p:cTn id="7" dur="500" fill="hold"/>
                                        <p:tgtEl>
                                          <p:spTgt spid="212995">
                                            <p:txEl>
                                              <p:pRg st="9" end="9"/>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2995">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995"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zh-CN" altLang="en-US" smtClean="0"/>
              <a:t>思考</a:t>
            </a:r>
          </a:p>
        </p:txBody>
      </p:sp>
      <p:sp>
        <p:nvSpPr>
          <p:cNvPr id="215043" name="Rectangle 3"/>
          <p:cNvSpPr>
            <a:spLocks noGrp="1" noChangeArrowheads="1"/>
          </p:cNvSpPr>
          <p:nvPr>
            <p:ph type="body" idx="1"/>
          </p:nvPr>
        </p:nvSpPr>
        <p:spPr/>
        <p:txBody>
          <a:bodyPr/>
          <a:lstStyle/>
          <a:p>
            <a:pPr eaLnBrk="1" hangingPunct="1"/>
            <a:endParaRPr lang="en-US" altLang="zh-CN" smtClean="0">
              <a:latin typeface="黑体" pitchFamily="2" charset="-122"/>
            </a:endParaRPr>
          </a:p>
          <a:p>
            <a:pPr eaLnBrk="1" hangingPunct="1"/>
            <a:r>
              <a:rPr lang="zh-CN" altLang="en-US" smtClean="0"/>
              <a:t>为什么要使用二进制？</a:t>
            </a:r>
          </a:p>
          <a:p>
            <a:pPr eaLnBrk="1" hangingPunct="1"/>
            <a:endParaRPr lang="zh-CN" altLang="en-US" smtClean="0">
              <a:latin typeface="黑体" pitchFamily="2" charset="-122"/>
            </a:endParaRPr>
          </a:p>
          <a:p>
            <a:pPr eaLnBrk="1" hangingPunct="1"/>
            <a:r>
              <a:rPr lang="zh-CN" altLang="en-US" smtClean="0">
                <a:latin typeface="黑体" pitchFamily="2" charset="-122"/>
              </a:rPr>
              <a:t>从硬件的角度来看，计算机系统</a:t>
            </a:r>
            <a:r>
              <a:rPr lang="zh-CN" altLang="en-US" smtClean="0">
                <a:solidFill>
                  <a:srgbClr val="FF0000"/>
                </a:solidFill>
                <a:latin typeface="黑体" pitchFamily="2" charset="-122"/>
              </a:rPr>
              <a:t>只能处理数字信号</a:t>
            </a:r>
            <a:r>
              <a:rPr lang="zh-CN" altLang="en-US" smtClean="0">
                <a:latin typeface="黑体" pitchFamily="2" charset="-122"/>
              </a:rPr>
              <a:t>，主要使用</a:t>
            </a:r>
            <a:r>
              <a:rPr lang="zh-CN" altLang="en-US" smtClean="0">
                <a:solidFill>
                  <a:srgbClr val="FF0000"/>
                </a:solidFill>
                <a:latin typeface="黑体" pitchFamily="2" charset="-122"/>
              </a:rPr>
              <a:t>仅有两种状态</a:t>
            </a:r>
            <a:r>
              <a:rPr lang="zh-CN" altLang="en-US" smtClean="0">
                <a:latin typeface="黑体" pitchFamily="2" charset="-122"/>
              </a:rPr>
              <a:t>的数字信号，一种状态代表</a:t>
            </a:r>
            <a:r>
              <a:rPr lang="en-US" altLang="zh-CN" smtClean="0">
                <a:solidFill>
                  <a:srgbClr val="FF0000"/>
                </a:solidFill>
                <a:latin typeface="黑体" pitchFamily="2" charset="-122"/>
              </a:rPr>
              <a:t>1</a:t>
            </a:r>
            <a:r>
              <a:rPr lang="zh-CN" altLang="en-US" smtClean="0">
                <a:latin typeface="黑体" pitchFamily="2" charset="-122"/>
              </a:rPr>
              <a:t>，一种状态代表</a:t>
            </a:r>
            <a:r>
              <a:rPr lang="en-US" altLang="zh-CN" smtClean="0">
                <a:solidFill>
                  <a:srgbClr val="FF0000"/>
                </a:solidFill>
                <a:latin typeface="黑体" pitchFamily="2" charset="-122"/>
              </a:rPr>
              <a:t>0</a:t>
            </a:r>
            <a:r>
              <a:rPr lang="zh-CN" altLang="en-US" smtClean="0">
                <a:latin typeface="黑体" pitchFamily="2" charset="-122"/>
              </a:rPr>
              <a:t>。</a:t>
            </a:r>
          </a:p>
          <a:p>
            <a:pPr eaLnBrk="1" hangingPunct="1"/>
            <a:endParaRPr lang="zh-CN" altLang="en-US" smtClean="0">
              <a:latin typeface="黑体" pitchFamily="2" charset="-122"/>
            </a:endParaRPr>
          </a:p>
          <a:p>
            <a:pPr eaLnBrk="1" hangingPunct="1"/>
            <a:r>
              <a:rPr lang="zh-CN" altLang="en-US" smtClean="0">
                <a:latin typeface="黑体" pitchFamily="2" charset="-122"/>
              </a:rPr>
              <a:t>因此使用二进制数作为计算机系统的底层信息表示是计算机系统的硬件决定的。</a:t>
            </a:r>
          </a:p>
        </p:txBody>
      </p:sp>
    </p:spTree>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15043">
                                            <p:txEl>
                                              <p:pRg st="3" end="3"/>
                                            </p:txEl>
                                          </p:spTgt>
                                        </p:tgtEl>
                                        <p:attrNameLst>
                                          <p:attrName>style.visibility</p:attrName>
                                        </p:attrNameLst>
                                      </p:cBhvr>
                                      <p:to>
                                        <p:strVal val="visible"/>
                                      </p:to>
                                    </p:set>
                                    <p:anim calcmode="lin" valueType="num">
                                      <p:cBhvr additive="base">
                                        <p:cTn id="7" dur="2000" fill="hold"/>
                                        <p:tgtEl>
                                          <p:spTgt spid="215043">
                                            <p:txEl>
                                              <p:pRg st="3" end="3"/>
                                            </p:txEl>
                                          </p:spTgt>
                                        </p:tgtEl>
                                        <p:attrNameLst>
                                          <p:attrName>ppt_x</p:attrName>
                                        </p:attrNameLst>
                                      </p:cBhvr>
                                      <p:tavLst>
                                        <p:tav tm="0">
                                          <p:val>
                                            <p:strVal val="1+#ppt_w/2"/>
                                          </p:val>
                                        </p:tav>
                                        <p:tav tm="100000">
                                          <p:val>
                                            <p:strVal val="#ppt_x"/>
                                          </p:val>
                                        </p:tav>
                                      </p:tavLst>
                                    </p:anim>
                                    <p:anim calcmode="lin" valueType="num">
                                      <p:cBhvr additive="base">
                                        <p:cTn id="8" dur="2000" fill="hold"/>
                                        <p:tgtEl>
                                          <p:spTgt spid="21504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15043">
                                            <p:txEl>
                                              <p:pRg st="5" end="5"/>
                                            </p:txEl>
                                          </p:spTgt>
                                        </p:tgtEl>
                                        <p:attrNameLst>
                                          <p:attrName>style.visibility</p:attrName>
                                        </p:attrNameLst>
                                      </p:cBhvr>
                                      <p:to>
                                        <p:strVal val="visible"/>
                                      </p:to>
                                    </p:set>
                                    <p:anim calcmode="lin" valueType="num">
                                      <p:cBhvr additive="base">
                                        <p:cTn id="13" dur="2000" fill="hold"/>
                                        <p:tgtEl>
                                          <p:spTgt spid="215043">
                                            <p:txEl>
                                              <p:pRg st="5" end="5"/>
                                            </p:txEl>
                                          </p:spTgt>
                                        </p:tgtEl>
                                        <p:attrNameLst>
                                          <p:attrName>ppt_x</p:attrName>
                                        </p:attrNameLst>
                                      </p:cBhvr>
                                      <p:tavLst>
                                        <p:tav tm="0">
                                          <p:val>
                                            <p:strVal val="1+#ppt_w/2"/>
                                          </p:val>
                                        </p:tav>
                                        <p:tav tm="100000">
                                          <p:val>
                                            <p:strVal val="#ppt_x"/>
                                          </p:val>
                                        </p:tav>
                                      </p:tavLst>
                                    </p:anim>
                                    <p:anim calcmode="lin" valueType="num">
                                      <p:cBhvr additive="base">
                                        <p:cTn id="14" dur="2000" fill="hold"/>
                                        <p:tgtEl>
                                          <p:spTgt spid="21504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zh-CN" altLang="en-US" smtClean="0"/>
              <a:t>思考</a:t>
            </a:r>
          </a:p>
        </p:txBody>
      </p:sp>
      <p:sp>
        <p:nvSpPr>
          <p:cNvPr id="216067" name="Rectangle 3"/>
          <p:cNvSpPr>
            <a:spLocks noGrp="1" noChangeArrowheads="1"/>
          </p:cNvSpPr>
          <p:nvPr>
            <p:ph type="body" idx="1"/>
          </p:nvPr>
        </p:nvSpPr>
        <p:spPr/>
        <p:txBody>
          <a:bodyPr/>
          <a:lstStyle/>
          <a:p>
            <a:pPr eaLnBrk="1" hangingPunct="1">
              <a:lnSpc>
                <a:spcPct val="110000"/>
              </a:lnSpc>
              <a:spcBef>
                <a:spcPct val="0"/>
              </a:spcBef>
            </a:pPr>
            <a:endParaRPr lang="en-US" altLang="zh-CN" smtClean="0"/>
          </a:p>
          <a:p>
            <a:pPr eaLnBrk="1" hangingPunct="1">
              <a:lnSpc>
                <a:spcPct val="110000"/>
              </a:lnSpc>
              <a:spcBef>
                <a:spcPct val="0"/>
              </a:spcBef>
            </a:pPr>
            <a:r>
              <a:rPr lang="zh-CN" altLang="en-US" smtClean="0"/>
              <a:t>用二进制可以表示什么？</a:t>
            </a:r>
          </a:p>
          <a:p>
            <a:pPr eaLnBrk="1" hangingPunct="1">
              <a:lnSpc>
                <a:spcPct val="110000"/>
              </a:lnSpc>
              <a:spcBef>
                <a:spcPct val="0"/>
              </a:spcBef>
            </a:pPr>
            <a:endParaRPr lang="zh-CN" altLang="en-US" smtClean="0"/>
          </a:p>
          <a:p>
            <a:pPr eaLnBrk="1" hangingPunct="1">
              <a:lnSpc>
                <a:spcPct val="110000"/>
              </a:lnSpc>
              <a:spcBef>
                <a:spcPct val="0"/>
              </a:spcBef>
            </a:pPr>
            <a:r>
              <a:rPr lang="zh-CN" altLang="en-US" smtClean="0"/>
              <a:t>数据、文字、图像、声音、程序</a:t>
            </a:r>
            <a:r>
              <a:rPr lang="en-US" altLang="zh-CN" smtClean="0"/>
              <a:t>……</a:t>
            </a:r>
          </a:p>
          <a:p>
            <a:pPr eaLnBrk="1" hangingPunct="1"/>
            <a:endParaRPr lang="en-US" altLang="zh-CN" smtClean="0"/>
          </a:p>
        </p:txBody>
      </p:sp>
    </p:spTree>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16067">
                                            <p:txEl>
                                              <p:pRg st="3" end="3"/>
                                            </p:txEl>
                                          </p:spTgt>
                                        </p:tgtEl>
                                        <p:attrNameLst>
                                          <p:attrName>style.visibility</p:attrName>
                                        </p:attrNameLst>
                                      </p:cBhvr>
                                      <p:to>
                                        <p:strVal val="visible"/>
                                      </p:to>
                                    </p:set>
                                    <p:anim calcmode="lin" valueType="num">
                                      <p:cBhvr additive="base">
                                        <p:cTn id="7" dur="2000" fill="hold"/>
                                        <p:tgtEl>
                                          <p:spTgt spid="216067">
                                            <p:txEl>
                                              <p:pRg st="3" end="3"/>
                                            </p:txEl>
                                          </p:spTgt>
                                        </p:tgtEl>
                                        <p:attrNameLst>
                                          <p:attrName>ppt_x</p:attrName>
                                        </p:attrNameLst>
                                      </p:cBhvr>
                                      <p:tavLst>
                                        <p:tav tm="0">
                                          <p:val>
                                            <p:strVal val="1+#ppt_w/2"/>
                                          </p:val>
                                        </p:tav>
                                        <p:tav tm="100000">
                                          <p:val>
                                            <p:strVal val="#ppt_x"/>
                                          </p:val>
                                        </p:tav>
                                      </p:tavLst>
                                    </p:anim>
                                    <p:anim calcmode="lin" valueType="num">
                                      <p:cBhvr additive="base">
                                        <p:cTn id="8" dur="2000" fill="hold"/>
                                        <p:tgtEl>
                                          <p:spTgt spid="21606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zh-CN" altLang="en-US" smtClean="0"/>
              <a:t>二进制、八进制与十六进制</a:t>
            </a:r>
          </a:p>
        </p:txBody>
      </p:sp>
      <p:grpSp>
        <p:nvGrpSpPr>
          <p:cNvPr id="66563" name="Group 3"/>
          <p:cNvGrpSpPr>
            <a:grpSpLocks/>
          </p:cNvGrpSpPr>
          <p:nvPr/>
        </p:nvGrpSpPr>
        <p:grpSpPr bwMode="auto">
          <a:xfrm>
            <a:off x="3060700" y="1916113"/>
            <a:ext cx="3241675" cy="3055937"/>
            <a:chOff x="1655" y="1647"/>
            <a:chExt cx="2490" cy="2327"/>
          </a:xfrm>
        </p:grpSpPr>
        <p:sp>
          <p:nvSpPr>
            <p:cNvPr id="90116" name="Freeform 4"/>
            <p:cNvSpPr>
              <a:spLocks/>
            </p:cNvSpPr>
            <p:nvPr/>
          </p:nvSpPr>
          <p:spPr bwMode="gray">
            <a:xfrm>
              <a:off x="1660" y="2336"/>
              <a:ext cx="912" cy="1231"/>
            </a:xfrm>
            <a:custGeom>
              <a:avLst/>
              <a:gdLst>
                <a:gd name="T0" fmla="*/ 1233 w 1233"/>
                <a:gd name="T1" fmla="*/ 343 h 1764"/>
                <a:gd name="T2" fmla="*/ 413 w 1233"/>
                <a:gd name="T3" fmla="*/ 1764 h 1764"/>
                <a:gd name="T4" fmla="*/ 0 w 1233"/>
                <a:gd name="T5" fmla="*/ 1226 h 1764"/>
                <a:gd name="T6" fmla="*/ 6 w 1233"/>
                <a:gd name="T7" fmla="*/ 1098 h 1764"/>
                <a:gd name="T8" fmla="*/ 638 w 1233"/>
                <a:gd name="T9" fmla="*/ 0 h 1764"/>
                <a:gd name="T10" fmla="*/ 1233 w 1233"/>
                <a:gd name="T11" fmla="*/ 343 h 1764"/>
                <a:gd name="T12" fmla="*/ 1233 w 1233"/>
                <a:gd name="T13" fmla="*/ 343 h 1764"/>
              </a:gdLst>
              <a:ahLst/>
              <a:cxnLst>
                <a:cxn ang="0">
                  <a:pos x="T0" y="T1"/>
                </a:cxn>
                <a:cxn ang="0">
                  <a:pos x="T2" y="T3"/>
                </a:cxn>
                <a:cxn ang="0">
                  <a:pos x="T4" y="T5"/>
                </a:cxn>
                <a:cxn ang="0">
                  <a:pos x="T6" y="T7"/>
                </a:cxn>
                <a:cxn ang="0">
                  <a:pos x="T8" y="T9"/>
                </a:cxn>
                <a:cxn ang="0">
                  <a:pos x="T10" y="T11"/>
                </a:cxn>
                <a:cxn ang="0">
                  <a:pos x="T12" y="T13"/>
                </a:cxn>
              </a:cxnLst>
              <a:rect l="0" t="0" r="r" b="b"/>
              <a:pathLst>
                <a:path w="1233" h="1764">
                  <a:moveTo>
                    <a:pt x="1233" y="343"/>
                  </a:moveTo>
                  <a:lnTo>
                    <a:pt x="413" y="1764"/>
                  </a:lnTo>
                  <a:lnTo>
                    <a:pt x="0" y="1226"/>
                  </a:lnTo>
                  <a:lnTo>
                    <a:pt x="6" y="1098"/>
                  </a:lnTo>
                  <a:lnTo>
                    <a:pt x="638" y="0"/>
                  </a:lnTo>
                  <a:lnTo>
                    <a:pt x="1233" y="343"/>
                  </a:lnTo>
                  <a:lnTo>
                    <a:pt x="1233" y="343"/>
                  </a:lnTo>
                  <a:close/>
                </a:path>
              </a:pathLst>
            </a:custGeom>
            <a:gradFill rotWithShape="1">
              <a:gsLst>
                <a:gs pos="0">
                  <a:schemeClr val="hlink"/>
                </a:gs>
                <a:gs pos="100000">
                  <a:schemeClr val="hlink">
                    <a:gamma/>
                    <a:shade val="46275"/>
                    <a:invGamma/>
                  </a:schemeClr>
                </a:gs>
              </a:gsLst>
              <a:lin ang="5400000" scaled="1"/>
            </a:gradFill>
            <a:ln>
              <a:noFill/>
            </a:ln>
            <a:extLst>
              <a:ext uri="{91240B29-F687-4F45-9708-019B960494DF}"/>
            </a:extLst>
          </p:spPr>
          <p:txBody>
            <a:bodyPr/>
            <a:lstStyle/>
            <a:p>
              <a:pPr>
                <a:defRPr/>
              </a:pPr>
              <a:endParaRPr lang="zh-CN" altLang="en-US">
                <a:ea typeface="+mn-ea"/>
              </a:endParaRPr>
            </a:p>
          </p:txBody>
        </p:sp>
        <p:sp>
          <p:nvSpPr>
            <p:cNvPr id="90117" name="Freeform 5"/>
            <p:cNvSpPr>
              <a:spLocks/>
            </p:cNvSpPr>
            <p:nvPr/>
          </p:nvSpPr>
          <p:spPr bwMode="gray">
            <a:xfrm rot="7200000">
              <a:off x="2726" y="1656"/>
              <a:ext cx="859" cy="1306"/>
            </a:xfrm>
            <a:custGeom>
              <a:avLst/>
              <a:gdLst>
                <a:gd name="T0" fmla="*/ 1233 w 1233"/>
                <a:gd name="T1" fmla="*/ 343 h 1764"/>
                <a:gd name="T2" fmla="*/ 413 w 1233"/>
                <a:gd name="T3" fmla="*/ 1764 h 1764"/>
                <a:gd name="T4" fmla="*/ 0 w 1233"/>
                <a:gd name="T5" fmla="*/ 1226 h 1764"/>
                <a:gd name="T6" fmla="*/ 6 w 1233"/>
                <a:gd name="T7" fmla="*/ 1098 h 1764"/>
                <a:gd name="T8" fmla="*/ 638 w 1233"/>
                <a:gd name="T9" fmla="*/ 0 h 1764"/>
                <a:gd name="T10" fmla="*/ 1233 w 1233"/>
                <a:gd name="T11" fmla="*/ 343 h 1764"/>
                <a:gd name="T12" fmla="*/ 1233 w 1233"/>
                <a:gd name="T13" fmla="*/ 343 h 1764"/>
              </a:gdLst>
              <a:ahLst/>
              <a:cxnLst>
                <a:cxn ang="0">
                  <a:pos x="T0" y="T1"/>
                </a:cxn>
                <a:cxn ang="0">
                  <a:pos x="T2" y="T3"/>
                </a:cxn>
                <a:cxn ang="0">
                  <a:pos x="T4" y="T5"/>
                </a:cxn>
                <a:cxn ang="0">
                  <a:pos x="T6" y="T7"/>
                </a:cxn>
                <a:cxn ang="0">
                  <a:pos x="T8" y="T9"/>
                </a:cxn>
                <a:cxn ang="0">
                  <a:pos x="T10" y="T11"/>
                </a:cxn>
                <a:cxn ang="0">
                  <a:pos x="T12" y="T13"/>
                </a:cxn>
              </a:cxnLst>
              <a:rect l="0" t="0" r="r" b="b"/>
              <a:pathLst>
                <a:path w="1233" h="1764">
                  <a:moveTo>
                    <a:pt x="1233" y="343"/>
                  </a:moveTo>
                  <a:lnTo>
                    <a:pt x="413" y="1764"/>
                  </a:lnTo>
                  <a:lnTo>
                    <a:pt x="0" y="1226"/>
                  </a:lnTo>
                  <a:lnTo>
                    <a:pt x="6" y="1098"/>
                  </a:lnTo>
                  <a:lnTo>
                    <a:pt x="638" y="0"/>
                  </a:lnTo>
                  <a:lnTo>
                    <a:pt x="1233" y="343"/>
                  </a:lnTo>
                  <a:lnTo>
                    <a:pt x="1233" y="343"/>
                  </a:lnTo>
                  <a:close/>
                </a:path>
              </a:pathLst>
            </a:custGeom>
            <a:gradFill rotWithShape="1">
              <a:gsLst>
                <a:gs pos="0">
                  <a:schemeClr val="accent1"/>
                </a:gs>
                <a:gs pos="100000">
                  <a:schemeClr val="accent1">
                    <a:gamma/>
                    <a:shade val="46275"/>
                    <a:invGamma/>
                  </a:schemeClr>
                </a:gs>
              </a:gsLst>
              <a:lin ang="5400000" scaled="1"/>
            </a:gradFill>
            <a:ln>
              <a:noFill/>
            </a:ln>
            <a:extLst>
              <a:ext uri="{91240B29-F687-4F45-9708-019B960494DF}"/>
            </a:extLst>
          </p:spPr>
          <p:txBody>
            <a:bodyPr/>
            <a:lstStyle/>
            <a:p>
              <a:pPr>
                <a:defRPr/>
              </a:pPr>
              <a:endParaRPr lang="zh-CN" altLang="en-US">
                <a:ea typeface="+mn-ea"/>
              </a:endParaRPr>
            </a:p>
          </p:txBody>
        </p:sp>
        <p:grpSp>
          <p:nvGrpSpPr>
            <p:cNvPr id="66570" name="Group 6"/>
            <p:cNvGrpSpPr>
              <a:grpSpLocks/>
            </p:cNvGrpSpPr>
            <p:nvPr/>
          </p:nvGrpSpPr>
          <p:grpSpPr bwMode="auto">
            <a:xfrm>
              <a:off x="1712" y="1647"/>
              <a:ext cx="1480" cy="1302"/>
              <a:chOff x="1712" y="1389"/>
              <a:chExt cx="1480" cy="1302"/>
            </a:xfrm>
          </p:grpSpPr>
          <p:sp>
            <p:nvSpPr>
              <p:cNvPr id="66580" name="AutoShape 7"/>
              <p:cNvSpPr>
                <a:spLocks noChangeArrowheads="1"/>
              </p:cNvSpPr>
              <p:nvPr/>
            </p:nvSpPr>
            <p:spPr bwMode="gray">
              <a:xfrm rot="-9000000">
                <a:off x="1712" y="2311"/>
                <a:ext cx="908" cy="380"/>
              </a:xfrm>
              <a:prstGeom prst="triangle">
                <a:avLst>
                  <a:gd name="adj" fmla="val 50000"/>
                </a:avLst>
              </a:prstGeom>
              <a:solidFill>
                <a:schemeClr val="accent1"/>
              </a:solidFill>
              <a:ln w="9525" algn="ctr">
                <a:noFill/>
                <a:miter lim="800000"/>
                <a:headEnd/>
                <a:tailEnd/>
              </a:ln>
            </p:spPr>
            <p:txBody>
              <a:bodyPr rot="10800000" wrap="none" anchor="ctr"/>
              <a:lstStyle/>
              <a:p>
                <a:endParaRPr lang="zh-CN" altLang="zh-CN"/>
              </a:p>
            </p:txBody>
          </p:sp>
          <p:sp>
            <p:nvSpPr>
              <p:cNvPr id="66581" name="Freeform 8"/>
              <p:cNvSpPr>
                <a:spLocks/>
              </p:cNvSpPr>
              <p:nvPr/>
            </p:nvSpPr>
            <p:spPr bwMode="gray">
              <a:xfrm rot="7200000">
                <a:off x="1961" y="1810"/>
                <a:ext cx="948" cy="508"/>
              </a:xfrm>
              <a:custGeom>
                <a:avLst/>
                <a:gdLst>
                  <a:gd name="T0" fmla="*/ 3865 w 750"/>
                  <a:gd name="T1" fmla="*/ 0 h 378"/>
                  <a:gd name="T2" fmla="*/ 0 w 750"/>
                  <a:gd name="T3" fmla="*/ 0 h 378"/>
                  <a:gd name="T4" fmla="*/ 13 w 750"/>
                  <a:gd name="T5" fmla="*/ 1539 h 378"/>
                  <a:gd name="T6" fmla="*/ 144 w 750"/>
                  <a:gd name="T7" fmla="*/ 2994 h 378"/>
                  <a:gd name="T8" fmla="*/ 3865 w 750"/>
                  <a:gd name="T9" fmla="*/ 2994 h 378"/>
                  <a:gd name="T10" fmla="*/ 3865 w 750"/>
                  <a:gd name="T11" fmla="*/ 0 h 378"/>
                  <a:gd name="T12" fmla="*/ 3865 w 750"/>
                  <a:gd name="T13" fmla="*/ 0 h 378"/>
                  <a:gd name="T14" fmla="*/ 0 60000 65536"/>
                  <a:gd name="T15" fmla="*/ 0 60000 65536"/>
                  <a:gd name="T16" fmla="*/ 0 60000 65536"/>
                  <a:gd name="T17" fmla="*/ 0 60000 65536"/>
                  <a:gd name="T18" fmla="*/ 0 60000 65536"/>
                  <a:gd name="T19" fmla="*/ 0 60000 65536"/>
                  <a:gd name="T20" fmla="*/ 0 60000 65536"/>
                  <a:gd name="T21" fmla="*/ 0 w 750"/>
                  <a:gd name="T22" fmla="*/ 0 h 378"/>
                  <a:gd name="T23" fmla="*/ 750 w 750"/>
                  <a:gd name="T24" fmla="*/ 378 h 3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378">
                    <a:moveTo>
                      <a:pt x="750" y="0"/>
                    </a:moveTo>
                    <a:lnTo>
                      <a:pt x="0" y="0"/>
                    </a:lnTo>
                    <a:lnTo>
                      <a:pt x="2" y="194"/>
                    </a:lnTo>
                    <a:lnTo>
                      <a:pt x="28" y="378"/>
                    </a:lnTo>
                    <a:lnTo>
                      <a:pt x="750" y="378"/>
                    </a:lnTo>
                    <a:lnTo>
                      <a:pt x="750" y="0"/>
                    </a:lnTo>
                    <a:close/>
                  </a:path>
                </a:pathLst>
              </a:custGeom>
              <a:solidFill>
                <a:schemeClr val="accent1"/>
              </a:solidFill>
              <a:ln w="0">
                <a:noFill/>
                <a:round/>
                <a:headEnd/>
                <a:tailEnd/>
              </a:ln>
            </p:spPr>
            <p:txBody>
              <a:bodyPr/>
              <a:lstStyle/>
              <a:p>
                <a:endParaRPr lang="zh-CN" altLang="en-US"/>
              </a:p>
            </p:txBody>
          </p:sp>
          <p:sp>
            <p:nvSpPr>
              <p:cNvPr id="66582" name="Freeform 9"/>
              <p:cNvSpPr>
                <a:spLocks/>
              </p:cNvSpPr>
              <p:nvPr/>
            </p:nvSpPr>
            <p:spPr bwMode="gray">
              <a:xfrm rot="7200000">
                <a:off x="2637" y="1226"/>
                <a:ext cx="392" cy="718"/>
              </a:xfrm>
              <a:custGeom>
                <a:avLst/>
                <a:gdLst>
                  <a:gd name="T0" fmla="*/ 97 w 495"/>
                  <a:gd name="T1" fmla="*/ 35 h 971"/>
                  <a:gd name="T2" fmla="*/ 97 w 495"/>
                  <a:gd name="T3" fmla="*/ 118 h 971"/>
                  <a:gd name="T4" fmla="*/ 90 w 495"/>
                  <a:gd name="T5" fmla="*/ 117 h 971"/>
                  <a:gd name="T6" fmla="*/ 84 w 495"/>
                  <a:gd name="T7" fmla="*/ 115 h 971"/>
                  <a:gd name="T8" fmla="*/ 78 w 495"/>
                  <a:gd name="T9" fmla="*/ 112 h 971"/>
                  <a:gd name="T10" fmla="*/ 73 w 495"/>
                  <a:gd name="T11" fmla="*/ 108 h 971"/>
                  <a:gd name="T12" fmla="*/ 66 w 495"/>
                  <a:gd name="T13" fmla="*/ 104 h 971"/>
                  <a:gd name="T14" fmla="*/ 59 w 495"/>
                  <a:gd name="T15" fmla="*/ 97 h 971"/>
                  <a:gd name="T16" fmla="*/ 53 w 495"/>
                  <a:gd name="T17" fmla="*/ 89 h 971"/>
                  <a:gd name="T18" fmla="*/ 44 w 495"/>
                  <a:gd name="T19" fmla="*/ 78 h 971"/>
                  <a:gd name="T20" fmla="*/ 36 w 495"/>
                  <a:gd name="T21" fmla="*/ 67 h 971"/>
                  <a:gd name="T22" fmla="*/ 25 w 495"/>
                  <a:gd name="T23" fmla="*/ 53 h 971"/>
                  <a:gd name="T24" fmla="*/ 19 w 495"/>
                  <a:gd name="T25" fmla="*/ 44 h 971"/>
                  <a:gd name="T26" fmla="*/ 6 w 495"/>
                  <a:gd name="T27" fmla="*/ 26 h 971"/>
                  <a:gd name="T28" fmla="*/ 2 w 495"/>
                  <a:gd name="T29" fmla="*/ 16 h 971"/>
                  <a:gd name="T30" fmla="*/ 0 w 495"/>
                  <a:gd name="T31" fmla="*/ 7 h 971"/>
                  <a:gd name="T32" fmla="*/ 3 w 495"/>
                  <a:gd name="T33" fmla="*/ 0 h 971"/>
                  <a:gd name="T34" fmla="*/ 3 w 495"/>
                  <a:gd name="T35" fmla="*/ 5 h 971"/>
                  <a:gd name="T36" fmla="*/ 3 w 495"/>
                  <a:gd name="T37" fmla="*/ 9 h 971"/>
                  <a:gd name="T38" fmla="*/ 3 w 495"/>
                  <a:gd name="T39" fmla="*/ 12 h 971"/>
                  <a:gd name="T40" fmla="*/ 4 w 495"/>
                  <a:gd name="T41" fmla="*/ 16 h 971"/>
                  <a:gd name="T42" fmla="*/ 6 w 495"/>
                  <a:gd name="T43" fmla="*/ 20 h 971"/>
                  <a:gd name="T44" fmla="*/ 10 w 495"/>
                  <a:gd name="T45" fmla="*/ 24 h 971"/>
                  <a:gd name="T46" fmla="*/ 17 w 495"/>
                  <a:gd name="T47" fmla="*/ 28 h 971"/>
                  <a:gd name="T48" fmla="*/ 25 w 495"/>
                  <a:gd name="T49" fmla="*/ 32 h 971"/>
                  <a:gd name="T50" fmla="*/ 35 w 495"/>
                  <a:gd name="T51" fmla="*/ 33 h 971"/>
                  <a:gd name="T52" fmla="*/ 48 w 495"/>
                  <a:gd name="T53" fmla="*/ 35 h 971"/>
                  <a:gd name="T54" fmla="*/ 97 w 495"/>
                  <a:gd name="T55" fmla="*/ 35 h 9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95"/>
                  <a:gd name="T85" fmla="*/ 0 h 971"/>
                  <a:gd name="T86" fmla="*/ 495 w 495"/>
                  <a:gd name="T87" fmla="*/ 971 h 9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95" h="971">
                    <a:moveTo>
                      <a:pt x="495" y="285"/>
                    </a:moveTo>
                    <a:lnTo>
                      <a:pt x="495" y="971"/>
                    </a:lnTo>
                    <a:lnTo>
                      <a:pt x="462" y="964"/>
                    </a:lnTo>
                    <a:lnTo>
                      <a:pt x="430" y="953"/>
                    </a:lnTo>
                    <a:lnTo>
                      <a:pt x="401" y="931"/>
                    </a:lnTo>
                    <a:lnTo>
                      <a:pt x="372" y="898"/>
                    </a:lnTo>
                    <a:lnTo>
                      <a:pt x="339" y="855"/>
                    </a:lnTo>
                    <a:lnTo>
                      <a:pt x="306" y="801"/>
                    </a:lnTo>
                    <a:lnTo>
                      <a:pt x="270" y="732"/>
                    </a:lnTo>
                    <a:lnTo>
                      <a:pt x="227" y="648"/>
                    </a:lnTo>
                    <a:lnTo>
                      <a:pt x="183" y="554"/>
                    </a:lnTo>
                    <a:lnTo>
                      <a:pt x="129" y="438"/>
                    </a:lnTo>
                    <a:lnTo>
                      <a:pt x="96" y="369"/>
                    </a:lnTo>
                    <a:lnTo>
                      <a:pt x="29" y="211"/>
                    </a:lnTo>
                    <a:lnTo>
                      <a:pt x="2" y="127"/>
                    </a:lnTo>
                    <a:lnTo>
                      <a:pt x="0" y="60"/>
                    </a:lnTo>
                    <a:lnTo>
                      <a:pt x="15" y="0"/>
                    </a:lnTo>
                    <a:lnTo>
                      <a:pt x="15" y="43"/>
                    </a:lnTo>
                    <a:lnTo>
                      <a:pt x="15" y="72"/>
                    </a:lnTo>
                    <a:lnTo>
                      <a:pt x="15" y="99"/>
                    </a:lnTo>
                    <a:lnTo>
                      <a:pt x="18" y="126"/>
                    </a:lnTo>
                    <a:lnTo>
                      <a:pt x="29" y="162"/>
                    </a:lnTo>
                    <a:lnTo>
                      <a:pt x="53" y="198"/>
                    </a:lnTo>
                    <a:lnTo>
                      <a:pt x="85" y="231"/>
                    </a:lnTo>
                    <a:lnTo>
                      <a:pt x="125" y="260"/>
                    </a:lnTo>
                    <a:lnTo>
                      <a:pt x="180" y="278"/>
                    </a:lnTo>
                    <a:lnTo>
                      <a:pt x="245" y="282"/>
                    </a:lnTo>
                    <a:lnTo>
                      <a:pt x="495" y="285"/>
                    </a:lnTo>
                    <a:close/>
                  </a:path>
                </a:pathLst>
              </a:custGeom>
              <a:solidFill>
                <a:schemeClr val="accent1"/>
              </a:solidFill>
              <a:ln w="0">
                <a:noFill/>
                <a:round/>
                <a:headEnd/>
                <a:tailEnd/>
              </a:ln>
            </p:spPr>
            <p:txBody>
              <a:bodyPr/>
              <a:lstStyle/>
              <a:p>
                <a:endParaRPr lang="zh-CN" altLang="en-US"/>
              </a:p>
            </p:txBody>
          </p:sp>
        </p:grpSp>
        <p:sp>
          <p:nvSpPr>
            <p:cNvPr id="90122" name="Freeform 10"/>
            <p:cNvSpPr>
              <a:spLocks/>
            </p:cNvSpPr>
            <p:nvPr/>
          </p:nvSpPr>
          <p:spPr bwMode="gray">
            <a:xfrm rot="14400000">
              <a:off x="2796" y="2822"/>
              <a:ext cx="862" cy="1306"/>
            </a:xfrm>
            <a:custGeom>
              <a:avLst/>
              <a:gdLst>
                <a:gd name="T0" fmla="*/ 1233 w 1233"/>
                <a:gd name="T1" fmla="*/ 343 h 1764"/>
                <a:gd name="T2" fmla="*/ 413 w 1233"/>
                <a:gd name="T3" fmla="*/ 1764 h 1764"/>
                <a:gd name="T4" fmla="*/ 0 w 1233"/>
                <a:gd name="T5" fmla="*/ 1226 h 1764"/>
                <a:gd name="T6" fmla="*/ 6 w 1233"/>
                <a:gd name="T7" fmla="*/ 1098 h 1764"/>
                <a:gd name="T8" fmla="*/ 638 w 1233"/>
                <a:gd name="T9" fmla="*/ 0 h 1764"/>
                <a:gd name="T10" fmla="*/ 1233 w 1233"/>
                <a:gd name="T11" fmla="*/ 343 h 1764"/>
                <a:gd name="T12" fmla="*/ 1233 w 1233"/>
                <a:gd name="T13" fmla="*/ 343 h 1764"/>
              </a:gdLst>
              <a:ahLst/>
              <a:cxnLst>
                <a:cxn ang="0">
                  <a:pos x="T0" y="T1"/>
                </a:cxn>
                <a:cxn ang="0">
                  <a:pos x="T2" y="T3"/>
                </a:cxn>
                <a:cxn ang="0">
                  <a:pos x="T4" y="T5"/>
                </a:cxn>
                <a:cxn ang="0">
                  <a:pos x="T6" y="T7"/>
                </a:cxn>
                <a:cxn ang="0">
                  <a:pos x="T8" y="T9"/>
                </a:cxn>
                <a:cxn ang="0">
                  <a:pos x="T10" y="T11"/>
                </a:cxn>
                <a:cxn ang="0">
                  <a:pos x="T12" y="T13"/>
                </a:cxn>
              </a:cxnLst>
              <a:rect l="0" t="0" r="r" b="b"/>
              <a:pathLst>
                <a:path w="1233" h="1764">
                  <a:moveTo>
                    <a:pt x="1233" y="343"/>
                  </a:moveTo>
                  <a:lnTo>
                    <a:pt x="413" y="1764"/>
                  </a:lnTo>
                  <a:lnTo>
                    <a:pt x="0" y="1226"/>
                  </a:lnTo>
                  <a:lnTo>
                    <a:pt x="6" y="1098"/>
                  </a:lnTo>
                  <a:lnTo>
                    <a:pt x="638" y="0"/>
                  </a:lnTo>
                  <a:lnTo>
                    <a:pt x="1233" y="343"/>
                  </a:lnTo>
                  <a:lnTo>
                    <a:pt x="1233" y="343"/>
                  </a:lnTo>
                  <a:close/>
                </a:path>
              </a:pathLst>
            </a:custGeom>
            <a:gradFill rotWithShape="1">
              <a:gsLst>
                <a:gs pos="0">
                  <a:schemeClr val="folHlink"/>
                </a:gs>
                <a:gs pos="100000">
                  <a:schemeClr val="folHlink">
                    <a:gamma/>
                    <a:shade val="46275"/>
                    <a:invGamma/>
                  </a:schemeClr>
                </a:gs>
              </a:gsLst>
              <a:lin ang="5400000" scaled="1"/>
            </a:gradFill>
            <a:ln>
              <a:noFill/>
            </a:ln>
            <a:extLst>
              <a:ext uri="{91240B29-F687-4F45-9708-019B960494DF}"/>
            </a:extLst>
          </p:spPr>
          <p:txBody>
            <a:bodyPr/>
            <a:lstStyle/>
            <a:p>
              <a:pPr>
                <a:defRPr/>
              </a:pPr>
              <a:endParaRPr lang="zh-CN" altLang="en-US">
                <a:ea typeface="+mn-ea"/>
              </a:endParaRPr>
            </a:p>
          </p:txBody>
        </p:sp>
        <p:grpSp>
          <p:nvGrpSpPr>
            <p:cNvPr id="66572" name="Group 11"/>
            <p:cNvGrpSpPr>
              <a:grpSpLocks/>
            </p:cNvGrpSpPr>
            <p:nvPr/>
          </p:nvGrpSpPr>
          <p:grpSpPr bwMode="auto">
            <a:xfrm>
              <a:off x="2849" y="2249"/>
              <a:ext cx="1296" cy="1381"/>
              <a:chOff x="2854" y="1996"/>
              <a:chExt cx="1296" cy="1381"/>
            </a:xfrm>
          </p:grpSpPr>
          <p:sp>
            <p:nvSpPr>
              <p:cNvPr id="66577" name="AutoShape 12"/>
              <p:cNvSpPr>
                <a:spLocks noChangeArrowheads="1"/>
              </p:cNvSpPr>
              <p:nvPr/>
            </p:nvSpPr>
            <p:spPr bwMode="gray">
              <a:xfrm rot="-1800000">
                <a:off x="2854" y="1996"/>
                <a:ext cx="906" cy="380"/>
              </a:xfrm>
              <a:prstGeom prst="triangle">
                <a:avLst>
                  <a:gd name="adj" fmla="val 50000"/>
                </a:avLst>
              </a:prstGeom>
              <a:solidFill>
                <a:schemeClr val="folHlink"/>
              </a:solidFill>
              <a:ln w="9525" algn="ctr">
                <a:noFill/>
                <a:miter lim="800000"/>
                <a:headEnd/>
                <a:tailEnd/>
              </a:ln>
            </p:spPr>
            <p:txBody>
              <a:bodyPr wrap="none" anchor="ctr"/>
              <a:lstStyle/>
              <a:p>
                <a:endParaRPr lang="zh-CN" altLang="zh-CN"/>
              </a:p>
            </p:txBody>
          </p:sp>
          <p:sp>
            <p:nvSpPr>
              <p:cNvPr id="66578" name="Freeform 13"/>
              <p:cNvSpPr>
                <a:spLocks/>
              </p:cNvSpPr>
              <p:nvPr/>
            </p:nvSpPr>
            <p:spPr bwMode="gray">
              <a:xfrm rot="-7200000">
                <a:off x="3102" y="2371"/>
                <a:ext cx="948" cy="507"/>
              </a:xfrm>
              <a:custGeom>
                <a:avLst/>
                <a:gdLst>
                  <a:gd name="T0" fmla="*/ 3865 w 750"/>
                  <a:gd name="T1" fmla="*/ 0 h 378"/>
                  <a:gd name="T2" fmla="*/ 0 w 750"/>
                  <a:gd name="T3" fmla="*/ 0 h 378"/>
                  <a:gd name="T4" fmla="*/ 13 w 750"/>
                  <a:gd name="T5" fmla="*/ 1514 h 378"/>
                  <a:gd name="T6" fmla="*/ 144 w 750"/>
                  <a:gd name="T7" fmla="*/ 2951 h 378"/>
                  <a:gd name="T8" fmla="*/ 3865 w 750"/>
                  <a:gd name="T9" fmla="*/ 2951 h 378"/>
                  <a:gd name="T10" fmla="*/ 3865 w 750"/>
                  <a:gd name="T11" fmla="*/ 0 h 378"/>
                  <a:gd name="T12" fmla="*/ 3865 w 750"/>
                  <a:gd name="T13" fmla="*/ 0 h 378"/>
                  <a:gd name="T14" fmla="*/ 0 60000 65536"/>
                  <a:gd name="T15" fmla="*/ 0 60000 65536"/>
                  <a:gd name="T16" fmla="*/ 0 60000 65536"/>
                  <a:gd name="T17" fmla="*/ 0 60000 65536"/>
                  <a:gd name="T18" fmla="*/ 0 60000 65536"/>
                  <a:gd name="T19" fmla="*/ 0 60000 65536"/>
                  <a:gd name="T20" fmla="*/ 0 60000 65536"/>
                  <a:gd name="T21" fmla="*/ 0 w 750"/>
                  <a:gd name="T22" fmla="*/ 0 h 378"/>
                  <a:gd name="T23" fmla="*/ 750 w 750"/>
                  <a:gd name="T24" fmla="*/ 378 h 3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378">
                    <a:moveTo>
                      <a:pt x="750" y="0"/>
                    </a:moveTo>
                    <a:lnTo>
                      <a:pt x="0" y="0"/>
                    </a:lnTo>
                    <a:lnTo>
                      <a:pt x="2" y="194"/>
                    </a:lnTo>
                    <a:lnTo>
                      <a:pt x="28" y="378"/>
                    </a:lnTo>
                    <a:lnTo>
                      <a:pt x="750" y="378"/>
                    </a:lnTo>
                    <a:lnTo>
                      <a:pt x="750" y="0"/>
                    </a:lnTo>
                    <a:close/>
                  </a:path>
                </a:pathLst>
              </a:custGeom>
              <a:solidFill>
                <a:schemeClr val="folHlink"/>
              </a:solidFill>
              <a:ln w="0">
                <a:noFill/>
                <a:round/>
                <a:headEnd/>
                <a:tailEnd/>
              </a:ln>
            </p:spPr>
            <p:txBody>
              <a:bodyPr/>
              <a:lstStyle/>
              <a:p>
                <a:endParaRPr lang="zh-CN" altLang="en-US"/>
              </a:p>
            </p:txBody>
          </p:sp>
          <p:sp>
            <p:nvSpPr>
              <p:cNvPr id="66579" name="Freeform 14"/>
              <p:cNvSpPr>
                <a:spLocks/>
              </p:cNvSpPr>
              <p:nvPr/>
            </p:nvSpPr>
            <p:spPr bwMode="gray">
              <a:xfrm rot="-7200000">
                <a:off x="3618" y="2845"/>
                <a:ext cx="346" cy="718"/>
              </a:xfrm>
              <a:custGeom>
                <a:avLst/>
                <a:gdLst>
                  <a:gd name="T0" fmla="*/ 40 w 495"/>
                  <a:gd name="T1" fmla="*/ 35 h 971"/>
                  <a:gd name="T2" fmla="*/ 40 w 495"/>
                  <a:gd name="T3" fmla="*/ 118 h 971"/>
                  <a:gd name="T4" fmla="*/ 38 w 495"/>
                  <a:gd name="T5" fmla="*/ 117 h 971"/>
                  <a:gd name="T6" fmla="*/ 35 w 495"/>
                  <a:gd name="T7" fmla="*/ 115 h 971"/>
                  <a:gd name="T8" fmla="*/ 33 w 495"/>
                  <a:gd name="T9" fmla="*/ 112 h 971"/>
                  <a:gd name="T10" fmla="*/ 30 w 495"/>
                  <a:gd name="T11" fmla="*/ 108 h 971"/>
                  <a:gd name="T12" fmla="*/ 28 w 495"/>
                  <a:gd name="T13" fmla="*/ 104 h 971"/>
                  <a:gd name="T14" fmla="*/ 25 w 495"/>
                  <a:gd name="T15" fmla="*/ 97 h 971"/>
                  <a:gd name="T16" fmla="*/ 22 w 495"/>
                  <a:gd name="T17" fmla="*/ 89 h 971"/>
                  <a:gd name="T18" fmla="*/ 19 w 495"/>
                  <a:gd name="T19" fmla="*/ 78 h 971"/>
                  <a:gd name="T20" fmla="*/ 15 w 495"/>
                  <a:gd name="T21" fmla="*/ 67 h 971"/>
                  <a:gd name="T22" fmla="*/ 10 w 495"/>
                  <a:gd name="T23" fmla="*/ 53 h 971"/>
                  <a:gd name="T24" fmla="*/ 8 w 495"/>
                  <a:gd name="T25" fmla="*/ 44 h 971"/>
                  <a:gd name="T26" fmla="*/ 2 w 495"/>
                  <a:gd name="T27" fmla="*/ 26 h 971"/>
                  <a:gd name="T28" fmla="*/ 1 w 495"/>
                  <a:gd name="T29" fmla="*/ 16 h 971"/>
                  <a:gd name="T30" fmla="*/ 0 w 495"/>
                  <a:gd name="T31" fmla="*/ 7 h 971"/>
                  <a:gd name="T32" fmla="*/ 1 w 495"/>
                  <a:gd name="T33" fmla="*/ 0 h 971"/>
                  <a:gd name="T34" fmla="*/ 1 w 495"/>
                  <a:gd name="T35" fmla="*/ 5 h 971"/>
                  <a:gd name="T36" fmla="*/ 1 w 495"/>
                  <a:gd name="T37" fmla="*/ 9 h 971"/>
                  <a:gd name="T38" fmla="*/ 1 w 495"/>
                  <a:gd name="T39" fmla="*/ 12 h 971"/>
                  <a:gd name="T40" fmla="*/ 1 w 495"/>
                  <a:gd name="T41" fmla="*/ 16 h 971"/>
                  <a:gd name="T42" fmla="*/ 2 w 495"/>
                  <a:gd name="T43" fmla="*/ 20 h 971"/>
                  <a:gd name="T44" fmla="*/ 4 w 495"/>
                  <a:gd name="T45" fmla="*/ 24 h 971"/>
                  <a:gd name="T46" fmla="*/ 7 w 495"/>
                  <a:gd name="T47" fmla="*/ 28 h 971"/>
                  <a:gd name="T48" fmla="*/ 10 w 495"/>
                  <a:gd name="T49" fmla="*/ 32 h 971"/>
                  <a:gd name="T50" fmla="*/ 15 w 495"/>
                  <a:gd name="T51" fmla="*/ 33 h 971"/>
                  <a:gd name="T52" fmla="*/ 20 w 495"/>
                  <a:gd name="T53" fmla="*/ 35 h 971"/>
                  <a:gd name="T54" fmla="*/ 40 w 495"/>
                  <a:gd name="T55" fmla="*/ 35 h 9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95"/>
                  <a:gd name="T85" fmla="*/ 0 h 971"/>
                  <a:gd name="T86" fmla="*/ 495 w 495"/>
                  <a:gd name="T87" fmla="*/ 971 h 9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95" h="971">
                    <a:moveTo>
                      <a:pt x="495" y="285"/>
                    </a:moveTo>
                    <a:lnTo>
                      <a:pt x="495" y="971"/>
                    </a:lnTo>
                    <a:lnTo>
                      <a:pt x="462" y="964"/>
                    </a:lnTo>
                    <a:lnTo>
                      <a:pt x="430" y="953"/>
                    </a:lnTo>
                    <a:lnTo>
                      <a:pt x="401" y="931"/>
                    </a:lnTo>
                    <a:lnTo>
                      <a:pt x="372" y="898"/>
                    </a:lnTo>
                    <a:lnTo>
                      <a:pt x="339" y="855"/>
                    </a:lnTo>
                    <a:lnTo>
                      <a:pt x="306" y="801"/>
                    </a:lnTo>
                    <a:lnTo>
                      <a:pt x="270" y="732"/>
                    </a:lnTo>
                    <a:lnTo>
                      <a:pt x="227" y="648"/>
                    </a:lnTo>
                    <a:lnTo>
                      <a:pt x="183" y="554"/>
                    </a:lnTo>
                    <a:lnTo>
                      <a:pt x="129" y="438"/>
                    </a:lnTo>
                    <a:lnTo>
                      <a:pt x="96" y="369"/>
                    </a:lnTo>
                    <a:lnTo>
                      <a:pt x="29" y="211"/>
                    </a:lnTo>
                    <a:lnTo>
                      <a:pt x="2" y="127"/>
                    </a:lnTo>
                    <a:lnTo>
                      <a:pt x="0" y="60"/>
                    </a:lnTo>
                    <a:lnTo>
                      <a:pt x="15" y="0"/>
                    </a:lnTo>
                    <a:lnTo>
                      <a:pt x="15" y="43"/>
                    </a:lnTo>
                    <a:lnTo>
                      <a:pt x="15" y="72"/>
                    </a:lnTo>
                    <a:lnTo>
                      <a:pt x="15" y="99"/>
                    </a:lnTo>
                    <a:lnTo>
                      <a:pt x="18" y="126"/>
                    </a:lnTo>
                    <a:lnTo>
                      <a:pt x="29" y="162"/>
                    </a:lnTo>
                    <a:lnTo>
                      <a:pt x="53" y="198"/>
                    </a:lnTo>
                    <a:lnTo>
                      <a:pt x="85" y="231"/>
                    </a:lnTo>
                    <a:lnTo>
                      <a:pt x="125" y="260"/>
                    </a:lnTo>
                    <a:lnTo>
                      <a:pt x="180" y="278"/>
                    </a:lnTo>
                    <a:lnTo>
                      <a:pt x="245" y="282"/>
                    </a:lnTo>
                    <a:lnTo>
                      <a:pt x="495" y="285"/>
                    </a:lnTo>
                    <a:close/>
                  </a:path>
                </a:pathLst>
              </a:custGeom>
              <a:solidFill>
                <a:schemeClr val="folHlink"/>
              </a:solidFill>
              <a:ln w="0">
                <a:noFill/>
                <a:round/>
                <a:headEnd/>
                <a:tailEnd/>
              </a:ln>
            </p:spPr>
            <p:txBody>
              <a:bodyPr/>
              <a:lstStyle/>
              <a:p>
                <a:endParaRPr lang="zh-CN" altLang="en-US"/>
              </a:p>
            </p:txBody>
          </p:sp>
        </p:grpSp>
        <p:grpSp>
          <p:nvGrpSpPr>
            <p:cNvPr id="66573" name="Group 15"/>
            <p:cNvGrpSpPr>
              <a:grpSpLocks/>
            </p:cNvGrpSpPr>
            <p:nvPr/>
          </p:nvGrpSpPr>
          <p:grpSpPr bwMode="auto">
            <a:xfrm>
              <a:off x="1655" y="3095"/>
              <a:ext cx="1571" cy="879"/>
              <a:chOff x="1655" y="2837"/>
              <a:chExt cx="1571" cy="879"/>
            </a:xfrm>
          </p:grpSpPr>
          <p:sp>
            <p:nvSpPr>
              <p:cNvPr id="66574" name="Freeform 16"/>
              <p:cNvSpPr>
                <a:spLocks/>
              </p:cNvSpPr>
              <p:nvPr/>
            </p:nvSpPr>
            <p:spPr bwMode="gray">
              <a:xfrm>
                <a:off x="1655" y="2837"/>
                <a:ext cx="366" cy="692"/>
              </a:xfrm>
              <a:custGeom>
                <a:avLst/>
                <a:gdLst>
                  <a:gd name="T0" fmla="*/ 60 w 495"/>
                  <a:gd name="T1" fmla="*/ 26 h 971"/>
                  <a:gd name="T2" fmla="*/ 60 w 495"/>
                  <a:gd name="T3" fmla="*/ 91 h 971"/>
                  <a:gd name="T4" fmla="*/ 55 w 495"/>
                  <a:gd name="T5" fmla="*/ 90 h 971"/>
                  <a:gd name="T6" fmla="*/ 52 w 495"/>
                  <a:gd name="T7" fmla="*/ 89 h 971"/>
                  <a:gd name="T8" fmla="*/ 49 w 495"/>
                  <a:gd name="T9" fmla="*/ 86 h 971"/>
                  <a:gd name="T10" fmla="*/ 45 w 495"/>
                  <a:gd name="T11" fmla="*/ 84 h 971"/>
                  <a:gd name="T12" fmla="*/ 41 w 495"/>
                  <a:gd name="T13" fmla="*/ 80 h 971"/>
                  <a:gd name="T14" fmla="*/ 37 w 495"/>
                  <a:gd name="T15" fmla="*/ 75 h 971"/>
                  <a:gd name="T16" fmla="*/ 33 w 495"/>
                  <a:gd name="T17" fmla="*/ 68 h 971"/>
                  <a:gd name="T18" fmla="*/ 27 w 495"/>
                  <a:gd name="T19" fmla="*/ 61 h 971"/>
                  <a:gd name="T20" fmla="*/ 22 w 495"/>
                  <a:gd name="T21" fmla="*/ 52 h 971"/>
                  <a:gd name="T22" fmla="*/ 16 w 495"/>
                  <a:gd name="T23" fmla="*/ 41 h 971"/>
                  <a:gd name="T24" fmla="*/ 12 w 495"/>
                  <a:gd name="T25" fmla="*/ 34 h 971"/>
                  <a:gd name="T26" fmla="*/ 4 w 495"/>
                  <a:gd name="T27" fmla="*/ 19 h 971"/>
                  <a:gd name="T28" fmla="*/ 1 w 495"/>
                  <a:gd name="T29" fmla="*/ 12 h 971"/>
                  <a:gd name="T30" fmla="*/ 0 w 495"/>
                  <a:gd name="T31" fmla="*/ 6 h 971"/>
                  <a:gd name="T32" fmla="*/ 1 w 495"/>
                  <a:gd name="T33" fmla="*/ 0 h 971"/>
                  <a:gd name="T34" fmla="*/ 1 w 495"/>
                  <a:gd name="T35" fmla="*/ 4 h 971"/>
                  <a:gd name="T36" fmla="*/ 1 w 495"/>
                  <a:gd name="T37" fmla="*/ 7 h 971"/>
                  <a:gd name="T38" fmla="*/ 1 w 495"/>
                  <a:gd name="T39" fmla="*/ 10 h 971"/>
                  <a:gd name="T40" fmla="*/ 2 w 495"/>
                  <a:gd name="T41" fmla="*/ 12 h 971"/>
                  <a:gd name="T42" fmla="*/ 4 w 495"/>
                  <a:gd name="T43" fmla="*/ 15 h 971"/>
                  <a:gd name="T44" fmla="*/ 7 w 495"/>
                  <a:gd name="T45" fmla="*/ 19 h 971"/>
                  <a:gd name="T46" fmla="*/ 10 w 495"/>
                  <a:gd name="T47" fmla="*/ 22 h 971"/>
                  <a:gd name="T48" fmla="*/ 15 w 495"/>
                  <a:gd name="T49" fmla="*/ 24 h 971"/>
                  <a:gd name="T50" fmla="*/ 21 w 495"/>
                  <a:gd name="T51" fmla="*/ 26 h 971"/>
                  <a:gd name="T52" fmla="*/ 30 w 495"/>
                  <a:gd name="T53" fmla="*/ 26 h 971"/>
                  <a:gd name="T54" fmla="*/ 60 w 495"/>
                  <a:gd name="T55" fmla="*/ 26 h 9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95"/>
                  <a:gd name="T85" fmla="*/ 0 h 971"/>
                  <a:gd name="T86" fmla="*/ 495 w 495"/>
                  <a:gd name="T87" fmla="*/ 971 h 9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95" h="971">
                    <a:moveTo>
                      <a:pt x="495" y="285"/>
                    </a:moveTo>
                    <a:lnTo>
                      <a:pt x="495" y="971"/>
                    </a:lnTo>
                    <a:lnTo>
                      <a:pt x="462" y="964"/>
                    </a:lnTo>
                    <a:lnTo>
                      <a:pt x="430" y="953"/>
                    </a:lnTo>
                    <a:lnTo>
                      <a:pt x="401" y="931"/>
                    </a:lnTo>
                    <a:lnTo>
                      <a:pt x="372" y="898"/>
                    </a:lnTo>
                    <a:lnTo>
                      <a:pt x="339" y="855"/>
                    </a:lnTo>
                    <a:lnTo>
                      <a:pt x="306" y="801"/>
                    </a:lnTo>
                    <a:lnTo>
                      <a:pt x="270" y="732"/>
                    </a:lnTo>
                    <a:lnTo>
                      <a:pt x="227" y="648"/>
                    </a:lnTo>
                    <a:lnTo>
                      <a:pt x="183" y="554"/>
                    </a:lnTo>
                    <a:lnTo>
                      <a:pt x="129" y="438"/>
                    </a:lnTo>
                    <a:lnTo>
                      <a:pt x="96" y="369"/>
                    </a:lnTo>
                    <a:lnTo>
                      <a:pt x="29" y="211"/>
                    </a:lnTo>
                    <a:lnTo>
                      <a:pt x="2" y="127"/>
                    </a:lnTo>
                    <a:lnTo>
                      <a:pt x="0" y="60"/>
                    </a:lnTo>
                    <a:lnTo>
                      <a:pt x="15" y="0"/>
                    </a:lnTo>
                    <a:lnTo>
                      <a:pt x="15" y="43"/>
                    </a:lnTo>
                    <a:lnTo>
                      <a:pt x="15" y="72"/>
                    </a:lnTo>
                    <a:lnTo>
                      <a:pt x="15" y="99"/>
                    </a:lnTo>
                    <a:lnTo>
                      <a:pt x="18" y="126"/>
                    </a:lnTo>
                    <a:lnTo>
                      <a:pt x="29" y="162"/>
                    </a:lnTo>
                    <a:lnTo>
                      <a:pt x="53" y="198"/>
                    </a:lnTo>
                    <a:lnTo>
                      <a:pt x="85" y="231"/>
                    </a:lnTo>
                    <a:lnTo>
                      <a:pt x="125" y="260"/>
                    </a:lnTo>
                    <a:lnTo>
                      <a:pt x="180" y="278"/>
                    </a:lnTo>
                    <a:lnTo>
                      <a:pt x="245" y="282"/>
                    </a:lnTo>
                    <a:lnTo>
                      <a:pt x="495" y="285"/>
                    </a:lnTo>
                    <a:close/>
                  </a:path>
                </a:pathLst>
              </a:custGeom>
              <a:solidFill>
                <a:schemeClr val="hlink"/>
              </a:solidFill>
              <a:ln w="0">
                <a:noFill/>
                <a:round/>
                <a:headEnd/>
                <a:tailEnd/>
              </a:ln>
            </p:spPr>
            <p:txBody>
              <a:bodyPr/>
              <a:lstStyle/>
              <a:p>
                <a:endParaRPr lang="zh-CN" altLang="en-US"/>
              </a:p>
            </p:txBody>
          </p:sp>
          <p:sp>
            <p:nvSpPr>
              <p:cNvPr id="66575" name="AutoShape 17"/>
              <p:cNvSpPr>
                <a:spLocks noChangeArrowheads="1"/>
              </p:cNvSpPr>
              <p:nvPr/>
            </p:nvSpPr>
            <p:spPr bwMode="gray">
              <a:xfrm rot="5400000">
                <a:off x="2589" y="3078"/>
                <a:ext cx="872" cy="403"/>
              </a:xfrm>
              <a:prstGeom prst="triangle">
                <a:avLst>
                  <a:gd name="adj" fmla="val 50000"/>
                </a:avLst>
              </a:prstGeom>
              <a:solidFill>
                <a:schemeClr val="hlink"/>
              </a:solidFill>
              <a:ln w="9525" algn="ctr">
                <a:noFill/>
                <a:miter lim="800000"/>
                <a:headEnd/>
                <a:tailEnd/>
              </a:ln>
            </p:spPr>
            <p:txBody>
              <a:bodyPr rot="10800000" vert="eaVert" wrap="none" anchor="ctr"/>
              <a:lstStyle/>
              <a:p>
                <a:endParaRPr lang="zh-CN" altLang="zh-CN"/>
              </a:p>
            </p:txBody>
          </p:sp>
          <p:sp>
            <p:nvSpPr>
              <p:cNvPr id="66576" name="Freeform 18"/>
              <p:cNvSpPr>
                <a:spLocks/>
              </p:cNvSpPr>
              <p:nvPr/>
            </p:nvSpPr>
            <p:spPr bwMode="gray">
              <a:xfrm>
                <a:off x="1985" y="3040"/>
                <a:ext cx="1005" cy="489"/>
              </a:xfrm>
              <a:custGeom>
                <a:avLst/>
                <a:gdLst>
                  <a:gd name="T0" fmla="*/ 5820 w 750"/>
                  <a:gd name="T1" fmla="*/ 0 h 378"/>
                  <a:gd name="T2" fmla="*/ 0 w 750"/>
                  <a:gd name="T3" fmla="*/ 0 h 378"/>
                  <a:gd name="T4" fmla="*/ 16 w 750"/>
                  <a:gd name="T5" fmla="*/ 1175 h 378"/>
                  <a:gd name="T6" fmla="*/ 218 w 750"/>
                  <a:gd name="T7" fmla="*/ 2292 h 378"/>
                  <a:gd name="T8" fmla="*/ 5820 w 750"/>
                  <a:gd name="T9" fmla="*/ 2292 h 378"/>
                  <a:gd name="T10" fmla="*/ 5820 w 750"/>
                  <a:gd name="T11" fmla="*/ 0 h 378"/>
                  <a:gd name="T12" fmla="*/ 5820 w 750"/>
                  <a:gd name="T13" fmla="*/ 0 h 378"/>
                  <a:gd name="T14" fmla="*/ 0 60000 65536"/>
                  <a:gd name="T15" fmla="*/ 0 60000 65536"/>
                  <a:gd name="T16" fmla="*/ 0 60000 65536"/>
                  <a:gd name="T17" fmla="*/ 0 60000 65536"/>
                  <a:gd name="T18" fmla="*/ 0 60000 65536"/>
                  <a:gd name="T19" fmla="*/ 0 60000 65536"/>
                  <a:gd name="T20" fmla="*/ 0 60000 65536"/>
                  <a:gd name="T21" fmla="*/ 0 w 750"/>
                  <a:gd name="T22" fmla="*/ 0 h 378"/>
                  <a:gd name="T23" fmla="*/ 750 w 750"/>
                  <a:gd name="T24" fmla="*/ 378 h 3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378">
                    <a:moveTo>
                      <a:pt x="750" y="0"/>
                    </a:moveTo>
                    <a:lnTo>
                      <a:pt x="0" y="0"/>
                    </a:lnTo>
                    <a:lnTo>
                      <a:pt x="2" y="194"/>
                    </a:lnTo>
                    <a:lnTo>
                      <a:pt x="28" y="378"/>
                    </a:lnTo>
                    <a:lnTo>
                      <a:pt x="750" y="378"/>
                    </a:lnTo>
                    <a:lnTo>
                      <a:pt x="750" y="0"/>
                    </a:lnTo>
                    <a:close/>
                  </a:path>
                </a:pathLst>
              </a:custGeom>
              <a:solidFill>
                <a:schemeClr val="hlink"/>
              </a:solidFill>
              <a:ln w="0">
                <a:noFill/>
                <a:round/>
                <a:headEnd/>
                <a:tailEnd/>
              </a:ln>
            </p:spPr>
            <p:txBody>
              <a:bodyPr/>
              <a:lstStyle/>
              <a:p>
                <a:endParaRPr lang="zh-CN" altLang="en-US"/>
              </a:p>
            </p:txBody>
          </p:sp>
        </p:grpSp>
      </p:grpSp>
      <p:sp>
        <p:nvSpPr>
          <p:cNvPr id="66564" name="Text Box 19"/>
          <p:cNvSpPr txBox="1">
            <a:spLocks noChangeArrowheads="1"/>
          </p:cNvSpPr>
          <p:nvPr/>
        </p:nvSpPr>
        <p:spPr bwMode="auto">
          <a:xfrm>
            <a:off x="541338" y="4005263"/>
            <a:ext cx="2227262" cy="519112"/>
          </a:xfrm>
          <a:prstGeom prst="rect">
            <a:avLst/>
          </a:prstGeom>
          <a:noFill/>
          <a:ln w="9525" algn="ctr">
            <a:noFill/>
            <a:miter lim="800000"/>
            <a:headEnd/>
            <a:tailEnd/>
          </a:ln>
        </p:spPr>
        <p:txBody>
          <a:bodyPr>
            <a:spAutoFit/>
          </a:bodyPr>
          <a:lstStyle/>
          <a:p>
            <a:pPr algn="r" eaLnBrk="0" hangingPunct="0"/>
            <a:r>
              <a:rPr lang="zh-CN" altLang="en-US" sz="2800" b="1"/>
              <a:t>八进制</a:t>
            </a:r>
          </a:p>
        </p:txBody>
      </p:sp>
      <p:sp>
        <p:nvSpPr>
          <p:cNvPr id="66565" name="Text Box 20"/>
          <p:cNvSpPr txBox="1">
            <a:spLocks noChangeArrowheads="1"/>
          </p:cNvSpPr>
          <p:nvPr/>
        </p:nvSpPr>
        <p:spPr bwMode="auto">
          <a:xfrm>
            <a:off x="6516688" y="4076700"/>
            <a:ext cx="2227262" cy="519113"/>
          </a:xfrm>
          <a:prstGeom prst="rect">
            <a:avLst/>
          </a:prstGeom>
          <a:noFill/>
          <a:ln w="9525" algn="ctr">
            <a:noFill/>
            <a:miter lim="800000"/>
            <a:headEnd/>
            <a:tailEnd/>
          </a:ln>
        </p:spPr>
        <p:txBody>
          <a:bodyPr>
            <a:spAutoFit/>
          </a:bodyPr>
          <a:lstStyle/>
          <a:p>
            <a:pPr eaLnBrk="0" hangingPunct="0"/>
            <a:r>
              <a:rPr lang="zh-CN" altLang="en-US" sz="2800" b="1"/>
              <a:t>十六进制</a:t>
            </a:r>
          </a:p>
        </p:txBody>
      </p:sp>
      <p:sp>
        <p:nvSpPr>
          <p:cNvPr id="66566" name="Text Box 21"/>
          <p:cNvSpPr txBox="1">
            <a:spLocks noChangeArrowheads="1"/>
          </p:cNvSpPr>
          <p:nvPr/>
        </p:nvSpPr>
        <p:spPr bwMode="auto">
          <a:xfrm>
            <a:off x="2341563" y="1412875"/>
            <a:ext cx="4679950" cy="519113"/>
          </a:xfrm>
          <a:prstGeom prst="rect">
            <a:avLst/>
          </a:prstGeom>
          <a:noFill/>
          <a:ln w="9525" algn="ctr">
            <a:noFill/>
            <a:miter lim="800000"/>
            <a:headEnd/>
            <a:tailEnd/>
          </a:ln>
        </p:spPr>
        <p:txBody>
          <a:bodyPr>
            <a:spAutoFit/>
          </a:bodyPr>
          <a:lstStyle/>
          <a:p>
            <a:pPr algn="ctr" eaLnBrk="0" hangingPunct="0"/>
            <a:r>
              <a:rPr lang="zh-CN" altLang="en-US" sz="2800" b="1"/>
              <a:t>二进制：硬件识别，但冗余</a:t>
            </a:r>
          </a:p>
        </p:txBody>
      </p:sp>
      <p:sp>
        <p:nvSpPr>
          <p:cNvPr id="66567" name="Rectangle 23"/>
          <p:cNvSpPr>
            <a:spLocks noChangeArrowheads="1"/>
          </p:cNvSpPr>
          <p:nvPr/>
        </p:nvSpPr>
        <p:spPr bwMode="auto">
          <a:xfrm>
            <a:off x="468313" y="5156200"/>
            <a:ext cx="8291512" cy="1439863"/>
          </a:xfrm>
          <a:prstGeom prst="rect">
            <a:avLst/>
          </a:prstGeom>
          <a:noFill/>
          <a:ln w="9525">
            <a:noFill/>
            <a:miter lim="800000"/>
            <a:headEnd/>
            <a:tailEnd/>
          </a:ln>
        </p:spPr>
        <p:txBody>
          <a:bodyPr/>
          <a:lstStyle/>
          <a:p>
            <a:pPr marL="342900" indent="-342900">
              <a:lnSpc>
                <a:spcPct val="110000"/>
              </a:lnSpc>
              <a:buClr>
                <a:schemeClr val="hlink"/>
              </a:buClr>
              <a:buFont typeface="Wingdings" pitchFamily="2" charset="2"/>
              <a:buChar char="v"/>
            </a:pPr>
            <a:r>
              <a:rPr lang="zh-CN" altLang="en-US" sz="2800" b="1">
                <a:latin typeface="Verdana" pitchFamily="34" charset="0"/>
              </a:rPr>
              <a:t>编程语言中提供八进制数和十六进制数表示，比二进制数表达更简练，而且和二进制数有着密切的联系，与二进制数之间的相互转换也很容易。</a:t>
            </a:r>
          </a:p>
        </p:txBody>
      </p:sp>
    </p:spTree>
  </p:cSld>
  <p:clrMapOvr>
    <a:masterClrMapping/>
  </p:clrMapOvr>
  <p:transition>
    <p:wheel spokes="3"/>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zh-CN" altLang="en-US" smtClean="0">
                <a:latin typeface="Times New Roman" pitchFamily="18" charset="0"/>
              </a:rPr>
              <a:t>用基</a:t>
            </a:r>
            <a:r>
              <a:rPr lang="en-US" altLang="zh-CN" smtClean="0">
                <a:latin typeface="Times New Roman" pitchFamily="18" charset="0"/>
              </a:rPr>
              <a:t>r</a:t>
            </a:r>
            <a:r>
              <a:rPr lang="zh-CN" altLang="en-US" smtClean="0">
                <a:latin typeface="Times New Roman" pitchFamily="18" charset="0"/>
              </a:rPr>
              <a:t>进行计数</a:t>
            </a:r>
          </a:p>
        </p:txBody>
      </p:sp>
      <p:sp>
        <p:nvSpPr>
          <p:cNvPr id="67587" name="Rectangle 3"/>
          <p:cNvSpPr>
            <a:spLocks noGrp="1" noChangeArrowheads="1"/>
          </p:cNvSpPr>
          <p:nvPr>
            <p:ph type="body" idx="1"/>
          </p:nvPr>
        </p:nvSpPr>
        <p:spPr>
          <a:xfrm>
            <a:off x="611188" y="1341438"/>
            <a:ext cx="8270875" cy="1627187"/>
          </a:xfrm>
        </p:spPr>
        <p:txBody>
          <a:bodyPr/>
          <a:lstStyle/>
          <a:p>
            <a:pPr eaLnBrk="1" hangingPunct="1">
              <a:lnSpc>
                <a:spcPct val="130000"/>
              </a:lnSpc>
            </a:pPr>
            <a:r>
              <a:rPr lang="zh-CN" altLang="en-US" smtClean="0">
                <a:latin typeface="Times New Roman" pitchFamily="18" charset="0"/>
              </a:rPr>
              <a:t>字符集合中的</a:t>
            </a:r>
            <a:r>
              <a:rPr lang="en-US" altLang="zh-CN" smtClean="0">
                <a:latin typeface="Times New Roman" pitchFamily="18" charset="0"/>
              </a:rPr>
              <a:t>r</a:t>
            </a:r>
            <a:r>
              <a:rPr lang="zh-CN" altLang="en-US" smtClean="0">
                <a:latin typeface="Times New Roman" pitchFamily="18" charset="0"/>
              </a:rPr>
              <a:t>个字符排序：</a:t>
            </a:r>
            <a:r>
              <a:rPr lang="en-US" altLang="zh-CN" smtClean="0">
                <a:latin typeface="Times New Roman" pitchFamily="18" charset="0"/>
              </a:rPr>
              <a:t>0,1,…,r-1</a:t>
            </a:r>
          </a:p>
          <a:p>
            <a:pPr eaLnBrk="1" hangingPunct="1">
              <a:lnSpc>
                <a:spcPct val="130000"/>
              </a:lnSpc>
            </a:pPr>
            <a:r>
              <a:rPr lang="zh-CN" altLang="en-US" smtClean="0">
                <a:latin typeface="Times New Roman" pitchFamily="18" charset="0"/>
              </a:rPr>
              <a:t>进位规则，逢</a:t>
            </a:r>
            <a:r>
              <a:rPr lang="en-US" altLang="zh-CN" smtClean="0">
                <a:latin typeface="Times New Roman" pitchFamily="18" charset="0"/>
              </a:rPr>
              <a:t>r</a:t>
            </a:r>
            <a:r>
              <a:rPr lang="zh-CN" altLang="en-US" smtClean="0">
                <a:latin typeface="Times New Roman" pitchFamily="18" charset="0"/>
              </a:rPr>
              <a:t>进一</a:t>
            </a:r>
          </a:p>
        </p:txBody>
      </p:sp>
      <p:sp>
        <p:nvSpPr>
          <p:cNvPr id="32774" name="Rectangle 6"/>
          <p:cNvSpPr>
            <a:spLocks noChangeArrowheads="1"/>
          </p:cNvSpPr>
          <p:nvPr/>
        </p:nvSpPr>
        <p:spPr bwMode="auto">
          <a:xfrm>
            <a:off x="684213" y="3213100"/>
            <a:ext cx="8280400" cy="2706688"/>
          </a:xfrm>
          <a:prstGeom prst="rect">
            <a:avLst/>
          </a:prstGeom>
          <a:noFill/>
          <a:ln w="9525">
            <a:noFill/>
            <a:miter lim="800000"/>
            <a:headEnd/>
            <a:tailEnd/>
          </a:ln>
        </p:spPr>
        <p:txBody>
          <a:bodyPr/>
          <a:lstStyle/>
          <a:p>
            <a:pPr marL="342900" indent="-342900">
              <a:lnSpc>
                <a:spcPct val="130000"/>
              </a:lnSpc>
              <a:spcBef>
                <a:spcPct val="20000"/>
              </a:spcBef>
              <a:buClr>
                <a:schemeClr val="hlink"/>
              </a:buClr>
              <a:buFont typeface="Wingdings" pitchFamily="2" charset="2"/>
              <a:buNone/>
            </a:pPr>
            <a:r>
              <a:rPr lang="zh-CN" altLang="en-US" sz="2800" b="1">
                <a:latin typeface="Times New Roman" pitchFamily="18" charset="0"/>
              </a:rPr>
              <a:t>例：以</a:t>
            </a:r>
            <a:r>
              <a:rPr lang="en-US" altLang="zh-CN" sz="2800" b="1">
                <a:latin typeface="Times New Roman" pitchFamily="18" charset="0"/>
              </a:rPr>
              <a:t>3</a:t>
            </a:r>
            <a:r>
              <a:rPr lang="zh-CN" altLang="en-US" sz="2800" b="1">
                <a:latin typeface="Times New Roman" pitchFamily="18" charset="0"/>
              </a:rPr>
              <a:t>为基从</a:t>
            </a:r>
            <a:r>
              <a:rPr lang="en-US" altLang="zh-CN" sz="2800" b="1">
                <a:latin typeface="Times New Roman" pitchFamily="18" charset="0"/>
              </a:rPr>
              <a:t>0</a:t>
            </a:r>
            <a:r>
              <a:rPr lang="zh-CN" altLang="en-US" sz="2800" b="1">
                <a:latin typeface="Times New Roman" pitchFamily="18" charset="0"/>
              </a:rPr>
              <a:t>计到</a:t>
            </a:r>
            <a:r>
              <a:rPr lang="en-US" altLang="zh-CN" sz="2800" b="1">
                <a:latin typeface="Times New Roman" pitchFamily="18" charset="0"/>
              </a:rPr>
              <a:t>9</a:t>
            </a:r>
            <a:r>
              <a:rPr lang="en-US" altLang="zh-CN" sz="2800" b="1" baseline="-25000">
                <a:latin typeface="Times New Roman" pitchFamily="18" charset="0"/>
              </a:rPr>
              <a:t>10</a:t>
            </a:r>
          </a:p>
          <a:p>
            <a:pPr marL="342900" indent="-342900">
              <a:lnSpc>
                <a:spcPct val="130000"/>
              </a:lnSpc>
              <a:spcBef>
                <a:spcPct val="20000"/>
              </a:spcBef>
              <a:buClr>
                <a:schemeClr val="hlink"/>
              </a:buClr>
              <a:buFont typeface="Wingdings" pitchFamily="2" charset="2"/>
              <a:buNone/>
            </a:pPr>
            <a:r>
              <a:rPr lang="zh-CN" altLang="en-US" sz="2800" b="1">
                <a:latin typeface="Times New Roman" pitchFamily="18" charset="0"/>
              </a:rPr>
              <a:t>解：字符集</a:t>
            </a:r>
            <a:r>
              <a:rPr lang="en-US" altLang="zh-CN" sz="2800" b="1">
                <a:latin typeface="Times New Roman" pitchFamily="18" charset="0"/>
              </a:rPr>
              <a:t>={0, 1, 2}</a:t>
            </a:r>
          </a:p>
          <a:p>
            <a:pPr marL="742950" lvl="1" indent="-285750">
              <a:lnSpc>
                <a:spcPct val="130000"/>
              </a:lnSpc>
              <a:spcBef>
                <a:spcPct val="20000"/>
              </a:spcBef>
              <a:buClr>
                <a:schemeClr val="accent2"/>
              </a:buClr>
              <a:buFont typeface="Wingdings" pitchFamily="2" charset="2"/>
              <a:buNone/>
            </a:pPr>
            <a:r>
              <a:rPr lang="en-US" altLang="zh-CN" sz="2800" b="1">
                <a:latin typeface="Times New Roman" pitchFamily="18" charset="0"/>
              </a:rPr>
              <a:t> 0,    1,    2,    3,    4,    5,    6,    7,    8,    9  </a:t>
            </a:r>
          </a:p>
          <a:p>
            <a:pPr marL="742950" lvl="1" indent="-285750">
              <a:lnSpc>
                <a:spcPct val="130000"/>
              </a:lnSpc>
              <a:spcBef>
                <a:spcPct val="20000"/>
              </a:spcBef>
              <a:buClr>
                <a:schemeClr val="accent2"/>
              </a:buClr>
              <a:buFont typeface="Wingdings" pitchFamily="2" charset="2"/>
              <a:buNone/>
            </a:pPr>
            <a:r>
              <a:rPr lang="en-US" altLang="zh-CN" sz="2800" b="1">
                <a:latin typeface="Times New Roman" pitchFamily="18" charset="0"/>
              </a:rPr>
              <a:t> 0,    1,    2,  10,  11,  12,  20,  21,  22,  100</a:t>
            </a:r>
            <a:endParaRPr lang="en-US" altLang="zh-CN" sz="2800" b="1">
              <a:solidFill>
                <a:srgbClr val="0000FF"/>
              </a:solidFill>
              <a:latin typeface="Times New Roman" pitchFamily="18" charset="0"/>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774"/>
                                        </p:tgtEl>
                                        <p:attrNameLst>
                                          <p:attrName>style.visibility</p:attrName>
                                        </p:attrNameLst>
                                      </p:cBhvr>
                                      <p:to>
                                        <p:strVal val="visible"/>
                                      </p:to>
                                    </p:set>
                                    <p:anim calcmode="lin" valueType="num">
                                      <p:cBhvr additive="base">
                                        <p:cTn id="7" dur="2000" fill="hold"/>
                                        <p:tgtEl>
                                          <p:spTgt spid="32774"/>
                                        </p:tgtEl>
                                        <p:attrNameLst>
                                          <p:attrName>ppt_x</p:attrName>
                                        </p:attrNameLst>
                                      </p:cBhvr>
                                      <p:tavLst>
                                        <p:tav tm="0">
                                          <p:val>
                                            <p:strVal val="#ppt_x"/>
                                          </p:val>
                                        </p:tav>
                                        <p:tav tm="100000">
                                          <p:val>
                                            <p:strVal val="#ppt_x"/>
                                          </p:val>
                                        </p:tav>
                                      </p:tavLst>
                                    </p:anim>
                                    <p:anim calcmode="lin" valueType="num">
                                      <p:cBhvr additive="base">
                                        <p:cTn id="8" dur="2000" fill="hold"/>
                                        <p:tgtEl>
                                          <p:spTgt spid="327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4" grpId="0"/>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zh-CN" altLang="en-US" smtClean="0">
                <a:latin typeface="Times New Roman" pitchFamily="18" charset="0"/>
              </a:rPr>
              <a:t>练习</a:t>
            </a:r>
          </a:p>
        </p:txBody>
      </p:sp>
      <p:sp>
        <p:nvSpPr>
          <p:cNvPr id="68611" name="Rectangle 3"/>
          <p:cNvSpPr>
            <a:spLocks noGrp="1" noChangeArrowheads="1"/>
          </p:cNvSpPr>
          <p:nvPr>
            <p:ph type="body" idx="1"/>
          </p:nvPr>
        </p:nvSpPr>
        <p:spPr>
          <a:xfrm>
            <a:off x="755650" y="1700213"/>
            <a:ext cx="7278688" cy="906462"/>
          </a:xfrm>
        </p:spPr>
        <p:txBody>
          <a:bodyPr/>
          <a:lstStyle/>
          <a:p>
            <a:pPr eaLnBrk="1" hangingPunct="1">
              <a:buFont typeface="Wingdings" pitchFamily="2" charset="2"/>
              <a:buNone/>
            </a:pPr>
            <a:r>
              <a:rPr lang="zh-CN" altLang="en-US" smtClean="0">
                <a:latin typeface="Times New Roman" pitchFamily="18" charset="0"/>
              </a:rPr>
              <a:t>练习</a:t>
            </a:r>
            <a:r>
              <a:rPr lang="en-US" altLang="zh-CN" smtClean="0">
                <a:latin typeface="Times New Roman" pitchFamily="18" charset="0"/>
              </a:rPr>
              <a:t>1.1</a:t>
            </a:r>
            <a:r>
              <a:rPr lang="zh-CN" altLang="en-US" smtClean="0">
                <a:latin typeface="Times New Roman" pitchFamily="18" charset="0"/>
              </a:rPr>
              <a:t>：以</a:t>
            </a:r>
            <a:r>
              <a:rPr lang="en-US" altLang="zh-CN" smtClean="0">
                <a:latin typeface="Times New Roman" pitchFamily="18" charset="0"/>
              </a:rPr>
              <a:t>5</a:t>
            </a:r>
            <a:r>
              <a:rPr lang="zh-CN" altLang="en-US" smtClean="0">
                <a:latin typeface="Times New Roman" pitchFamily="18" charset="0"/>
              </a:rPr>
              <a:t>为基从</a:t>
            </a:r>
            <a:r>
              <a:rPr lang="en-US" altLang="zh-CN" smtClean="0">
                <a:latin typeface="Times New Roman" pitchFamily="18" charset="0"/>
              </a:rPr>
              <a:t>0</a:t>
            </a:r>
            <a:r>
              <a:rPr lang="zh-CN" altLang="en-US" smtClean="0">
                <a:latin typeface="Times New Roman" pitchFamily="18" charset="0"/>
              </a:rPr>
              <a:t>计到</a:t>
            </a:r>
            <a:r>
              <a:rPr lang="en-US" altLang="zh-CN" smtClean="0">
                <a:latin typeface="Times New Roman" pitchFamily="18" charset="0"/>
              </a:rPr>
              <a:t>9</a:t>
            </a:r>
            <a:r>
              <a:rPr lang="en-US" altLang="zh-CN" baseline="-25000" smtClean="0">
                <a:latin typeface="Times New Roman" pitchFamily="18" charset="0"/>
              </a:rPr>
              <a:t>10</a:t>
            </a:r>
            <a:r>
              <a:rPr lang="en-US" altLang="zh-CN" smtClean="0">
                <a:latin typeface="Times New Roman" pitchFamily="18" charset="0"/>
              </a:rPr>
              <a:t> </a:t>
            </a:r>
            <a:r>
              <a:rPr lang="zh-CN" altLang="en-US" smtClean="0">
                <a:latin typeface="Times New Roman" pitchFamily="18" charset="0"/>
              </a:rPr>
              <a:t>，并表示</a:t>
            </a:r>
            <a:r>
              <a:rPr lang="en-US" altLang="zh-CN" smtClean="0">
                <a:latin typeface="Times New Roman" pitchFamily="18" charset="0"/>
              </a:rPr>
              <a:t>937</a:t>
            </a:r>
            <a:r>
              <a:rPr lang="en-US" altLang="zh-CN" baseline="-25000" smtClean="0">
                <a:latin typeface="Times New Roman" pitchFamily="18" charset="0"/>
              </a:rPr>
              <a:t>10</a:t>
            </a:r>
            <a:r>
              <a:rPr lang="en-US" altLang="zh-CN" smtClean="0">
                <a:latin typeface="Times New Roman" pitchFamily="18" charset="0"/>
              </a:rPr>
              <a:t> </a:t>
            </a:r>
            <a:r>
              <a:rPr lang="zh-CN" altLang="en-US" smtClean="0">
                <a:latin typeface="Times New Roman" pitchFamily="18" charset="0"/>
              </a:rPr>
              <a:t>。</a:t>
            </a:r>
          </a:p>
        </p:txBody>
      </p:sp>
      <p:sp>
        <p:nvSpPr>
          <p:cNvPr id="33796" name="Rectangle 4"/>
          <p:cNvSpPr>
            <a:spLocks noChangeArrowheads="1"/>
          </p:cNvSpPr>
          <p:nvPr/>
        </p:nvSpPr>
        <p:spPr bwMode="auto">
          <a:xfrm>
            <a:off x="1331913" y="4579938"/>
            <a:ext cx="7345362" cy="1368425"/>
          </a:xfrm>
          <a:prstGeom prst="rect">
            <a:avLst/>
          </a:prstGeom>
          <a:noFill/>
          <a:ln w="9525">
            <a:noFill/>
            <a:miter lim="800000"/>
            <a:headEnd/>
            <a:tailEnd/>
          </a:ln>
        </p:spPr>
        <p:txBody>
          <a:bodyPr/>
          <a:lstStyle/>
          <a:p>
            <a:pPr marL="342900" indent="-342900">
              <a:lnSpc>
                <a:spcPct val="130000"/>
              </a:lnSpc>
              <a:spcBef>
                <a:spcPct val="20000"/>
              </a:spcBef>
              <a:buClr>
                <a:schemeClr val="hlink"/>
              </a:buClr>
              <a:buFont typeface="Wingdings" pitchFamily="2" charset="2"/>
              <a:buNone/>
            </a:pPr>
            <a:r>
              <a:rPr lang="en-US" altLang="zh-CN" sz="2800" b="1">
                <a:latin typeface="Times New Roman" pitchFamily="18" charset="0"/>
              </a:rPr>
              <a:t>937</a:t>
            </a:r>
            <a:r>
              <a:rPr lang="en-US" altLang="zh-CN" sz="2800" b="1" baseline="-25000">
                <a:latin typeface="Times New Roman" pitchFamily="18" charset="0"/>
              </a:rPr>
              <a:t>10</a:t>
            </a:r>
            <a:r>
              <a:rPr lang="en-US" altLang="zh-CN" sz="2800" b="1">
                <a:latin typeface="Times New Roman" pitchFamily="18" charset="0"/>
              </a:rPr>
              <a:t> =1×625+2×125+2×25+2×5+2×1</a:t>
            </a:r>
          </a:p>
          <a:p>
            <a:pPr marL="742950" lvl="1" indent="-285750">
              <a:lnSpc>
                <a:spcPct val="130000"/>
              </a:lnSpc>
              <a:spcBef>
                <a:spcPct val="20000"/>
              </a:spcBef>
              <a:buClr>
                <a:schemeClr val="accent2"/>
              </a:buClr>
              <a:buFont typeface="Wingdings" pitchFamily="2" charset="2"/>
              <a:buNone/>
            </a:pPr>
            <a:r>
              <a:rPr lang="en-US" altLang="zh-CN" sz="2800" b="1">
                <a:latin typeface="Times New Roman" pitchFamily="18" charset="0"/>
              </a:rPr>
              <a:t>        = 12222</a:t>
            </a:r>
            <a:r>
              <a:rPr lang="en-US" altLang="zh-CN" sz="2800" b="1" baseline="-25000">
                <a:latin typeface="Times New Roman" pitchFamily="18" charset="0"/>
              </a:rPr>
              <a:t>5</a:t>
            </a:r>
          </a:p>
        </p:txBody>
      </p:sp>
      <p:sp>
        <p:nvSpPr>
          <p:cNvPr id="33797" name="Rectangle 5"/>
          <p:cNvSpPr>
            <a:spLocks noChangeArrowheads="1"/>
          </p:cNvSpPr>
          <p:nvPr/>
        </p:nvSpPr>
        <p:spPr bwMode="auto">
          <a:xfrm>
            <a:off x="755650" y="2419350"/>
            <a:ext cx="7920038" cy="2016125"/>
          </a:xfrm>
          <a:prstGeom prst="rect">
            <a:avLst/>
          </a:prstGeom>
          <a:noFill/>
          <a:ln w="9525">
            <a:noFill/>
            <a:miter lim="800000"/>
            <a:headEnd/>
            <a:tailEnd/>
          </a:ln>
        </p:spPr>
        <p:txBody>
          <a:bodyPr/>
          <a:lstStyle/>
          <a:p>
            <a:pPr marL="342900" indent="-342900">
              <a:lnSpc>
                <a:spcPct val="130000"/>
              </a:lnSpc>
              <a:spcBef>
                <a:spcPct val="20000"/>
              </a:spcBef>
              <a:buClr>
                <a:schemeClr val="hlink"/>
              </a:buClr>
              <a:buFont typeface="Wingdings" pitchFamily="2" charset="2"/>
              <a:buNone/>
            </a:pPr>
            <a:r>
              <a:rPr lang="zh-CN" altLang="en-US" sz="2800" b="1">
                <a:latin typeface="Times New Roman" pitchFamily="18" charset="0"/>
              </a:rPr>
              <a:t>解：字符集</a:t>
            </a:r>
            <a:r>
              <a:rPr lang="en-US" altLang="zh-CN" sz="2800" b="1">
                <a:latin typeface="Times New Roman" pitchFamily="18" charset="0"/>
              </a:rPr>
              <a:t>={0, 1, 2, 3, 4}</a:t>
            </a:r>
          </a:p>
          <a:p>
            <a:pPr marL="742950" lvl="1" indent="-285750">
              <a:lnSpc>
                <a:spcPct val="130000"/>
              </a:lnSpc>
              <a:spcBef>
                <a:spcPct val="20000"/>
              </a:spcBef>
              <a:buClr>
                <a:schemeClr val="accent2"/>
              </a:buClr>
              <a:buFont typeface="Wingdings" pitchFamily="2" charset="2"/>
              <a:buNone/>
            </a:pPr>
            <a:r>
              <a:rPr lang="en-US" altLang="zh-CN" sz="2800" b="1">
                <a:latin typeface="Times New Roman" pitchFamily="18" charset="0"/>
              </a:rPr>
              <a:t> 0,    1,    2,    3,    4,    5,    6,    7,    8,    9  </a:t>
            </a:r>
          </a:p>
          <a:p>
            <a:pPr marL="742950" lvl="1" indent="-285750">
              <a:lnSpc>
                <a:spcPct val="130000"/>
              </a:lnSpc>
              <a:spcBef>
                <a:spcPct val="20000"/>
              </a:spcBef>
              <a:buClr>
                <a:schemeClr val="accent2"/>
              </a:buClr>
              <a:buFont typeface="Wingdings" pitchFamily="2" charset="2"/>
              <a:buNone/>
            </a:pPr>
            <a:r>
              <a:rPr lang="en-US" altLang="zh-CN" sz="2800" b="1">
                <a:latin typeface="Times New Roman" pitchFamily="18" charset="0"/>
              </a:rPr>
              <a:t> 0,    1,    2,    3,    4,  10,  11,  12,  13,  14</a:t>
            </a: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3797"/>
                                        </p:tgtEl>
                                        <p:attrNameLst>
                                          <p:attrName>style.visibility</p:attrName>
                                        </p:attrNameLst>
                                      </p:cBhvr>
                                      <p:to>
                                        <p:strVal val="visible"/>
                                      </p:to>
                                    </p:set>
                                    <p:anim calcmode="lin" valueType="num">
                                      <p:cBhvr additive="base">
                                        <p:cTn id="7" dur="2000" fill="hold"/>
                                        <p:tgtEl>
                                          <p:spTgt spid="33797"/>
                                        </p:tgtEl>
                                        <p:attrNameLst>
                                          <p:attrName>ppt_x</p:attrName>
                                        </p:attrNameLst>
                                      </p:cBhvr>
                                      <p:tavLst>
                                        <p:tav tm="0">
                                          <p:val>
                                            <p:strVal val="1+#ppt_w/2"/>
                                          </p:val>
                                        </p:tav>
                                        <p:tav tm="100000">
                                          <p:val>
                                            <p:strVal val="#ppt_x"/>
                                          </p:val>
                                        </p:tav>
                                      </p:tavLst>
                                    </p:anim>
                                    <p:anim calcmode="lin" valueType="num">
                                      <p:cBhvr additive="base">
                                        <p:cTn id="8" dur="2000" fill="hold"/>
                                        <p:tgtEl>
                                          <p:spTgt spid="3379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3796"/>
                                        </p:tgtEl>
                                        <p:attrNameLst>
                                          <p:attrName>style.visibility</p:attrName>
                                        </p:attrNameLst>
                                      </p:cBhvr>
                                      <p:to>
                                        <p:strVal val="visible"/>
                                      </p:to>
                                    </p:set>
                                    <p:anim calcmode="lin" valueType="num">
                                      <p:cBhvr additive="base">
                                        <p:cTn id="13" dur="2000" fill="hold"/>
                                        <p:tgtEl>
                                          <p:spTgt spid="33796"/>
                                        </p:tgtEl>
                                        <p:attrNameLst>
                                          <p:attrName>ppt_x</p:attrName>
                                        </p:attrNameLst>
                                      </p:cBhvr>
                                      <p:tavLst>
                                        <p:tav tm="0">
                                          <p:val>
                                            <p:strVal val="#ppt_x"/>
                                          </p:val>
                                        </p:tav>
                                        <p:tav tm="100000">
                                          <p:val>
                                            <p:strVal val="#ppt_x"/>
                                          </p:val>
                                        </p:tav>
                                      </p:tavLst>
                                    </p:anim>
                                    <p:anim calcmode="lin" valueType="num">
                                      <p:cBhvr additive="base">
                                        <p:cTn id="14" dur="2000" fill="hold"/>
                                        <p:tgtEl>
                                          <p:spTgt spid="337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6" grpId="0"/>
      <p:bldP spid="3379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zh-CN" altLang="en-US" smtClean="0">
                <a:latin typeface="Times New Roman" pitchFamily="18" charset="0"/>
              </a:rPr>
              <a:t>主要内容</a:t>
            </a:r>
          </a:p>
        </p:txBody>
      </p:sp>
      <p:sp>
        <p:nvSpPr>
          <p:cNvPr id="69635" name="Rectangle 3"/>
          <p:cNvSpPr>
            <a:spLocks noGrp="1" noChangeArrowheads="1"/>
          </p:cNvSpPr>
          <p:nvPr>
            <p:ph type="body" idx="1"/>
          </p:nvPr>
        </p:nvSpPr>
        <p:spPr>
          <a:xfrm>
            <a:off x="1692275" y="1628775"/>
            <a:ext cx="5341938" cy="4314825"/>
          </a:xfrm>
        </p:spPr>
        <p:txBody>
          <a:bodyPr/>
          <a:lstStyle/>
          <a:p>
            <a:pPr eaLnBrk="1" hangingPunct="1">
              <a:lnSpc>
                <a:spcPct val="150000"/>
              </a:lnSpc>
            </a:pPr>
            <a:r>
              <a:rPr lang="zh-CN" altLang="en-US" sz="3200" smtClean="0">
                <a:latin typeface="Times New Roman" pitchFamily="18" charset="0"/>
              </a:rPr>
              <a:t>数字概念</a:t>
            </a:r>
          </a:p>
          <a:p>
            <a:pPr eaLnBrk="1" hangingPunct="1">
              <a:lnSpc>
                <a:spcPct val="150000"/>
              </a:lnSpc>
            </a:pPr>
            <a:r>
              <a:rPr lang="zh-CN" altLang="en-US" sz="3200" smtClean="0">
                <a:latin typeface="Times New Roman" pitchFamily="18" charset="0"/>
              </a:rPr>
              <a:t>数制系统</a:t>
            </a:r>
          </a:p>
          <a:p>
            <a:pPr eaLnBrk="1" hangingPunct="1">
              <a:lnSpc>
                <a:spcPct val="150000"/>
              </a:lnSpc>
              <a:buClr>
                <a:schemeClr val="tx2"/>
              </a:buClr>
            </a:pPr>
            <a:r>
              <a:rPr lang="zh-CN" altLang="en-US" sz="3200" smtClean="0">
                <a:latin typeface="Times New Roman" pitchFamily="18" charset="0"/>
              </a:rPr>
              <a:t>数制系统的转换</a:t>
            </a:r>
          </a:p>
          <a:p>
            <a:pPr eaLnBrk="1" hangingPunct="1">
              <a:lnSpc>
                <a:spcPct val="150000"/>
              </a:lnSpc>
            </a:pPr>
            <a:r>
              <a:rPr lang="zh-CN" altLang="en-US" sz="3200" smtClean="0">
                <a:latin typeface="Times New Roman" pitchFamily="18" charset="0"/>
              </a:rPr>
              <a:t>二进制编码</a:t>
            </a:r>
          </a:p>
          <a:p>
            <a:pPr eaLnBrk="1" hangingPunct="1"/>
            <a:endParaRPr lang="en-US" altLang="zh-CN" smtClean="0">
              <a:latin typeface="Times New Roman" pitchFamily="18" charset="0"/>
            </a:endParaRPr>
          </a:p>
        </p:txBody>
      </p:sp>
    </p:spTree>
  </p:cSld>
  <p:clrMapOvr>
    <a:masterClrMapping/>
  </p:clrMapOvr>
  <p:transition>
    <p:wedg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zh-CN" altLang="en-US" smtClean="0">
                <a:latin typeface="Times New Roman" pitchFamily="18" charset="0"/>
              </a:rPr>
              <a:t>常见进制编码对应表</a:t>
            </a:r>
          </a:p>
        </p:txBody>
      </p:sp>
      <p:pic>
        <p:nvPicPr>
          <p:cNvPr id="70659" name="Picture 4" descr="86"/>
          <p:cNvPicPr>
            <a:picLocks noChangeAspect="1" noChangeArrowheads="1"/>
          </p:cNvPicPr>
          <p:nvPr/>
        </p:nvPicPr>
        <p:blipFill>
          <a:blip r:embed="rId2"/>
          <a:srcRect/>
          <a:stretch>
            <a:fillRect/>
          </a:stretch>
        </p:blipFill>
        <p:spPr bwMode="auto">
          <a:xfrm>
            <a:off x="1908175" y="1196975"/>
            <a:ext cx="4953000" cy="56610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zh-CN" altLang="en-US" smtClean="0">
                <a:latin typeface="Times New Roman" pitchFamily="18" charset="0"/>
              </a:rPr>
              <a:t>数字与模拟</a:t>
            </a:r>
          </a:p>
        </p:txBody>
      </p:sp>
      <p:pic>
        <p:nvPicPr>
          <p:cNvPr id="32771" name="Picture 4" descr="78"/>
          <p:cNvPicPr>
            <a:picLocks noChangeAspect="1" noChangeArrowheads="1"/>
          </p:cNvPicPr>
          <p:nvPr/>
        </p:nvPicPr>
        <p:blipFill>
          <a:blip r:embed="rId2"/>
          <a:srcRect/>
          <a:stretch>
            <a:fillRect/>
          </a:stretch>
        </p:blipFill>
        <p:spPr bwMode="auto">
          <a:xfrm>
            <a:off x="755650" y="1989138"/>
            <a:ext cx="3816350" cy="2016125"/>
          </a:xfrm>
          <a:prstGeom prst="rect">
            <a:avLst/>
          </a:prstGeom>
          <a:noFill/>
          <a:ln w="9525">
            <a:noFill/>
            <a:miter lim="800000"/>
            <a:headEnd/>
            <a:tailEnd/>
          </a:ln>
        </p:spPr>
      </p:pic>
      <p:pic>
        <p:nvPicPr>
          <p:cNvPr id="32772" name="Picture 5" descr="79"/>
          <p:cNvPicPr>
            <a:picLocks noChangeAspect="1" noChangeArrowheads="1"/>
          </p:cNvPicPr>
          <p:nvPr/>
        </p:nvPicPr>
        <p:blipFill>
          <a:blip r:embed="rId3"/>
          <a:srcRect/>
          <a:stretch>
            <a:fillRect/>
          </a:stretch>
        </p:blipFill>
        <p:spPr bwMode="auto">
          <a:xfrm>
            <a:off x="755650" y="4437063"/>
            <a:ext cx="3816350" cy="1981200"/>
          </a:xfrm>
          <a:prstGeom prst="rect">
            <a:avLst/>
          </a:prstGeom>
          <a:noFill/>
          <a:ln w="9525">
            <a:noFill/>
            <a:miter lim="800000"/>
            <a:headEnd/>
            <a:tailEnd/>
          </a:ln>
        </p:spPr>
      </p:pic>
      <p:pic>
        <p:nvPicPr>
          <p:cNvPr id="32773" name="Picture 6" descr="81"/>
          <p:cNvPicPr>
            <a:picLocks noChangeAspect="1" noChangeArrowheads="1"/>
          </p:cNvPicPr>
          <p:nvPr/>
        </p:nvPicPr>
        <p:blipFill>
          <a:blip r:embed="rId4"/>
          <a:srcRect/>
          <a:stretch>
            <a:fillRect/>
          </a:stretch>
        </p:blipFill>
        <p:spPr bwMode="auto">
          <a:xfrm>
            <a:off x="5364163" y="1989138"/>
            <a:ext cx="2952750" cy="4464050"/>
          </a:xfrm>
          <a:prstGeom prst="rect">
            <a:avLst/>
          </a:prstGeom>
          <a:noFill/>
          <a:ln w="9525">
            <a:noFill/>
            <a:miter lim="800000"/>
            <a:headEnd/>
            <a:tailEnd/>
          </a:ln>
        </p:spPr>
      </p:pic>
    </p:spTree>
  </p:cSld>
  <p:clrMapOvr>
    <a:masterClrMapping/>
  </p:clrMapOvr>
  <p:transition>
    <p:wipe dir="d"/>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zh-CN" altLang="en-US" smtClean="0">
                <a:latin typeface="Times New Roman" pitchFamily="18" charset="0"/>
              </a:rPr>
              <a:t>二进制到十六进制的转换</a:t>
            </a:r>
          </a:p>
        </p:txBody>
      </p:sp>
      <p:sp>
        <p:nvSpPr>
          <p:cNvPr id="71683" name="Rectangle 3"/>
          <p:cNvSpPr>
            <a:spLocks noGrp="1" noChangeArrowheads="1"/>
          </p:cNvSpPr>
          <p:nvPr>
            <p:ph type="body" idx="1"/>
          </p:nvPr>
        </p:nvSpPr>
        <p:spPr>
          <a:xfrm>
            <a:off x="539750" y="1412875"/>
            <a:ext cx="8135938" cy="2879725"/>
          </a:xfrm>
        </p:spPr>
        <p:txBody>
          <a:bodyPr/>
          <a:lstStyle/>
          <a:p>
            <a:pPr eaLnBrk="1" hangingPunct="1"/>
            <a:r>
              <a:rPr lang="zh-CN" altLang="en-US" smtClean="0">
                <a:latin typeface="Times New Roman" pitchFamily="18" charset="0"/>
              </a:rPr>
              <a:t>特点：因</a:t>
            </a:r>
            <a:r>
              <a:rPr lang="en-US" altLang="zh-CN" smtClean="0">
                <a:latin typeface="Times New Roman" pitchFamily="18" charset="0"/>
              </a:rPr>
              <a:t>16=2</a:t>
            </a:r>
            <a:r>
              <a:rPr lang="en-US" altLang="zh-CN" baseline="30000" smtClean="0">
                <a:latin typeface="Times New Roman" pitchFamily="18" charset="0"/>
              </a:rPr>
              <a:t>4</a:t>
            </a:r>
            <a:r>
              <a:rPr lang="zh-CN" altLang="en-US" smtClean="0">
                <a:latin typeface="Times New Roman" pitchFamily="18" charset="0"/>
              </a:rPr>
              <a:t>，所以</a:t>
            </a:r>
            <a:r>
              <a:rPr lang="en-US" altLang="zh-CN" smtClean="0">
                <a:latin typeface="Times New Roman" pitchFamily="18" charset="0"/>
              </a:rPr>
              <a:t>4</a:t>
            </a:r>
            <a:r>
              <a:rPr lang="zh-CN" altLang="en-US" smtClean="0">
                <a:latin typeface="Times New Roman" pitchFamily="18" charset="0"/>
              </a:rPr>
              <a:t>位二进制数代表一位十六进制数</a:t>
            </a:r>
          </a:p>
          <a:p>
            <a:pPr eaLnBrk="1" hangingPunct="1"/>
            <a:r>
              <a:rPr lang="zh-CN" altLang="en-US" smtClean="0">
                <a:latin typeface="Times New Roman" pitchFamily="18" charset="0"/>
              </a:rPr>
              <a:t>方法：将二进制数从小数点处开始，分别</a:t>
            </a:r>
            <a:r>
              <a:rPr lang="zh-CN" altLang="en-US" smtClean="0">
                <a:solidFill>
                  <a:srgbClr val="FF0000"/>
                </a:solidFill>
                <a:latin typeface="Times New Roman" pitchFamily="18" charset="0"/>
              </a:rPr>
              <a:t>向左、右按每四位分为一组</a:t>
            </a:r>
            <a:r>
              <a:rPr lang="zh-CN" altLang="en-US" smtClean="0">
                <a:latin typeface="Times New Roman" pitchFamily="18" charset="0"/>
              </a:rPr>
              <a:t>，</a:t>
            </a:r>
            <a:r>
              <a:rPr lang="zh-CN" altLang="en-US" smtClean="0">
                <a:solidFill>
                  <a:srgbClr val="FF0000"/>
                </a:solidFill>
                <a:latin typeface="Times New Roman" pitchFamily="18" charset="0"/>
              </a:rPr>
              <a:t>不足四位则以</a:t>
            </a:r>
            <a:r>
              <a:rPr lang="en-US" altLang="zh-CN" smtClean="0">
                <a:solidFill>
                  <a:srgbClr val="FF0000"/>
                </a:solidFill>
                <a:latin typeface="Times New Roman" pitchFamily="18" charset="0"/>
              </a:rPr>
              <a:t>0</a:t>
            </a:r>
            <a:r>
              <a:rPr lang="zh-CN" altLang="en-US" smtClean="0">
                <a:solidFill>
                  <a:srgbClr val="FF0000"/>
                </a:solidFill>
                <a:latin typeface="Times New Roman" pitchFamily="18" charset="0"/>
              </a:rPr>
              <a:t>补上，</a:t>
            </a:r>
            <a:r>
              <a:rPr lang="zh-CN" altLang="en-US" smtClean="0">
                <a:latin typeface="Times New Roman" pitchFamily="18" charset="0"/>
              </a:rPr>
              <a:t>每组用相应的十六进制数表示，组合后可得到相应的十六进制数。</a:t>
            </a:r>
          </a:p>
        </p:txBody>
      </p:sp>
      <p:sp>
        <p:nvSpPr>
          <p:cNvPr id="37892" name="Text Box 4"/>
          <p:cNvSpPr txBox="1">
            <a:spLocks noChangeArrowheads="1"/>
          </p:cNvSpPr>
          <p:nvPr/>
        </p:nvSpPr>
        <p:spPr bwMode="auto">
          <a:xfrm>
            <a:off x="395288" y="4365625"/>
            <a:ext cx="8424862" cy="2057400"/>
          </a:xfrm>
          <a:prstGeom prst="rect">
            <a:avLst/>
          </a:prstGeom>
          <a:noFill/>
          <a:ln w="9525" algn="ctr">
            <a:noFill/>
            <a:miter lim="800000"/>
            <a:headEnd/>
            <a:tailEnd/>
          </a:ln>
        </p:spPr>
        <p:txBody>
          <a:bodyPr>
            <a:spAutoFit/>
          </a:bodyPr>
          <a:lstStyle/>
          <a:p>
            <a:pPr lvl="1">
              <a:spcBef>
                <a:spcPct val="20000"/>
              </a:spcBef>
              <a:buClr>
                <a:schemeClr val="folHlink"/>
              </a:buClr>
              <a:buSzPct val="60000"/>
              <a:buFont typeface="Wingdings" pitchFamily="2" charset="2"/>
              <a:buNone/>
            </a:pPr>
            <a:r>
              <a:rPr lang="zh-CN" altLang="en-US" sz="2800" b="1">
                <a:latin typeface="宋体" pitchFamily="2" charset="-122"/>
                <a:ea typeface="宋体" pitchFamily="2" charset="-122"/>
              </a:rPr>
              <a:t>例：将</a:t>
            </a:r>
            <a:r>
              <a:rPr lang="en-US" altLang="zh-CN" sz="2800" b="1">
                <a:latin typeface="宋体" pitchFamily="2" charset="-122"/>
                <a:ea typeface="宋体" pitchFamily="2" charset="-122"/>
              </a:rPr>
              <a:t>10101111.0001011011</a:t>
            </a:r>
            <a:r>
              <a:rPr lang="en-US" altLang="zh-CN" sz="2800" b="1" baseline="-25000">
                <a:latin typeface="宋体" pitchFamily="2" charset="-122"/>
                <a:ea typeface="宋体" pitchFamily="2" charset="-122"/>
              </a:rPr>
              <a:t>2</a:t>
            </a:r>
            <a:r>
              <a:rPr lang="zh-CN" altLang="en-US" sz="2800" b="1">
                <a:latin typeface="宋体" pitchFamily="2" charset="-122"/>
                <a:ea typeface="宋体" pitchFamily="2" charset="-122"/>
              </a:rPr>
              <a:t>转换成十六进制数。 </a:t>
            </a:r>
          </a:p>
          <a:p>
            <a:pPr lvl="1">
              <a:spcBef>
                <a:spcPct val="20000"/>
              </a:spcBef>
              <a:buClr>
                <a:schemeClr val="folHlink"/>
              </a:buClr>
              <a:buSzPct val="60000"/>
              <a:buFont typeface="Wingdings" pitchFamily="2" charset="2"/>
              <a:buNone/>
            </a:pPr>
            <a:r>
              <a:rPr lang="zh-CN" altLang="en-US" sz="2800" b="1">
                <a:latin typeface="宋体" pitchFamily="2" charset="-122"/>
                <a:ea typeface="宋体" pitchFamily="2" charset="-122"/>
              </a:rPr>
              <a:t>解：</a:t>
            </a:r>
            <a:r>
              <a:rPr lang="en-US" altLang="zh-CN" sz="2800" b="1" u="sng">
                <a:latin typeface="宋体" pitchFamily="2" charset="-122"/>
                <a:ea typeface="宋体" pitchFamily="2" charset="-122"/>
              </a:rPr>
              <a:t>1010</a:t>
            </a:r>
            <a:r>
              <a:rPr lang="en-US" altLang="zh-CN" sz="2800" b="1">
                <a:latin typeface="宋体" pitchFamily="2" charset="-122"/>
                <a:ea typeface="宋体" pitchFamily="2" charset="-122"/>
              </a:rPr>
              <a:t>  </a:t>
            </a:r>
            <a:r>
              <a:rPr lang="en-US" altLang="zh-CN" sz="2800" b="1" u="sng">
                <a:latin typeface="宋体" pitchFamily="2" charset="-122"/>
                <a:ea typeface="宋体" pitchFamily="2" charset="-122"/>
              </a:rPr>
              <a:t>1111</a:t>
            </a:r>
            <a:r>
              <a:rPr lang="en-US" altLang="zh-CN" sz="2800" b="1">
                <a:latin typeface="宋体" pitchFamily="2" charset="-122"/>
                <a:ea typeface="宋体" pitchFamily="2" charset="-122"/>
              </a:rPr>
              <a:t>.   </a:t>
            </a:r>
            <a:r>
              <a:rPr lang="en-US" altLang="zh-CN" sz="2800" b="1" u="sng">
                <a:latin typeface="宋体" pitchFamily="2" charset="-122"/>
                <a:ea typeface="宋体" pitchFamily="2" charset="-122"/>
              </a:rPr>
              <a:t>0001</a:t>
            </a:r>
            <a:r>
              <a:rPr lang="en-US" altLang="zh-CN" sz="2800" b="1">
                <a:latin typeface="宋体" pitchFamily="2" charset="-122"/>
                <a:ea typeface="宋体" pitchFamily="2" charset="-122"/>
              </a:rPr>
              <a:t>   </a:t>
            </a:r>
            <a:r>
              <a:rPr lang="en-US" altLang="zh-CN" sz="2800" b="1" u="sng">
                <a:latin typeface="宋体" pitchFamily="2" charset="-122"/>
                <a:ea typeface="宋体" pitchFamily="2" charset="-122"/>
              </a:rPr>
              <a:t>0110</a:t>
            </a:r>
            <a:r>
              <a:rPr lang="en-US" altLang="zh-CN" sz="2800" b="1">
                <a:latin typeface="宋体" pitchFamily="2" charset="-122"/>
                <a:ea typeface="宋体" pitchFamily="2" charset="-122"/>
              </a:rPr>
              <a:t>  </a:t>
            </a:r>
            <a:r>
              <a:rPr lang="en-US" altLang="zh-CN" sz="2800" b="1" u="sng">
                <a:latin typeface="宋体" pitchFamily="2" charset="-122"/>
                <a:ea typeface="宋体" pitchFamily="2" charset="-122"/>
              </a:rPr>
              <a:t>11</a:t>
            </a:r>
            <a:r>
              <a:rPr lang="en-US" altLang="zh-CN" sz="2800" b="1" u="sng">
                <a:solidFill>
                  <a:srgbClr val="FF0000"/>
                </a:solidFill>
                <a:latin typeface="宋体" pitchFamily="2" charset="-122"/>
                <a:ea typeface="宋体" pitchFamily="2" charset="-122"/>
              </a:rPr>
              <a:t>00</a:t>
            </a:r>
          </a:p>
          <a:p>
            <a:pPr lvl="1">
              <a:spcBef>
                <a:spcPct val="20000"/>
              </a:spcBef>
              <a:buClr>
                <a:schemeClr val="folHlink"/>
              </a:buClr>
              <a:buSzPct val="60000"/>
              <a:buFont typeface="Wingdings" pitchFamily="2" charset="2"/>
              <a:buNone/>
            </a:pPr>
            <a:r>
              <a:rPr lang="en-US" altLang="zh-CN" sz="2800" b="1">
                <a:latin typeface="宋体" pitchFamily="2" charset="-122"/>
                <a:ea typeface="宋体" pitchFamily="2" charset="-122"/>
              </a:rPr>
              <a:t>=    A     F  .    1       6     C</a:t>
            </a:r>
          </a:p>
          <a:p>
            <a:pPr lvl="1">
              <a:spcBef>
                <a:spcPct val="20000"/>
              </a:spcBef>
              <a:buClr>
                <a:schemeClr val="folHlink"/>
              </a:buClr>
              <a:buSzPct val="60000"/>
              <a:buFont typeface="Wingdings" pitchFamily="2" charset="2"/>
              <a:buNone/>
            </a:pPr>
            <a:r>
              <a:rPr kumimoji="1" lang="zh-CN" altLang="en-US" sz="2800" b="1">
                <a:latin typeface="宋体" pitchFamily="2" charset="-122"/>
                <a:ea typeface="宋体" pitchFamily="2" charset="-122"/>
              </a:rPr>
              <a:t>所以：</a:t>
            </a:r>
            <a:r>
              <a:rPr kumimoji="1" lang="en-US" altLang="zh-CN" sz="2800" b="1">
                <a:latin typeface="宋体" pitchFamily="2" charset="-122"/>
                <a:ea typeface="宋体" pitchFamily="2" charset="-122"/>
              </a:rPr>
              <a:t>10101111.0001011011</a:t>
            </a:r>
            <a:r>
              <a:rPr kumimoji="1" lang="en-US" altLang="zh-CN" sz="2800" b="1" baseline="-25000">
                <a:latin typeface="宋体" pitchFamily="2" charset="-122"/>
                <a:ea typeface="宋体" pitchFamily="2" charset="-122"/>
              </a:rPr>
              <a:t>2</a:t>
            </a:r>
            <a:r>
              <a:rPr kumimoji="1" lang="en-US" altLang="zh-CN" sz="2800" b="1">
                <a:latin typeface="宋体" pitchFamily="2" charset="-122"/>
                <a:ea typeface="宋体" pitchFamily="2" charset="-122"/>
              </a:rPr>
              <a:t>=AF.16C</a:t>
            </a:r>
            <a:r>
              <a:rPr kumimoji="1" lang="en-US" altLang="zh-CN" sz="2800" b="1" baseline="-25000">
                <a:latin typeface="宋体" pitchFamily="2" charset="-122"/>
                <a:ea typeface="宋体" pitchFamily="2" charset="-122"/>
              </a:rPr>
              <a:t>16</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0" end="0"/>
                                            </p:txEl>
                                          </p:spTgt>
                                        </p:tgtEl>
                                        <p:attrNameLst>
                                          <p:attrName>style.visibility</p:attrName>
                                        </p:attrNameLst>
                                      </p:cBhvr>
                                      <p:to>
                                        <p:strVal val="visible"/>
                                      </p:to>
                                    </p:set>
                                    <p:animEffect transition="in" filter="blinds(horizontal)">
                                      <p:cBhvr>
                                        <p:cTn id="7" dur="500"/>
                                        <p:tgtEl>
                                          <p:spTgt spid="3789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37892">
                                            <p:txEl>
                                              <p:pRg st="1" end="1"/>
                                            </p:txEl>
                                          </p:spTgt>
                                        </p:tgtEl>
                                        <p:attrNameLst>
                                          <p:attrName>style.visibility</p:attrName>
                                        </p:attrNameLst>
                                      </p:cBhvr>
                                      <p:to>
                                        <p:strVal val="visible"/>
                                      </p:to>
                                    </p:set>
                                    <p:anim calcmode="lin" valueType="num">
                                      <p:cBhvr additive="base">
                                        <p:cTn id="12" dur="2000" fill="hold"/>
                                        <p:tgtEl>
                                          <p:spTgt spid="37892">
                                            <p:txEl>
                                              <p:pRg st="1" end="1"/>
                                            </p:txEl>
                                          </p:spTgt>
                                        </p:tgtEl>
                                        <p:attrNameLst>
                                          <p:attrName>ppt_x</p:attrName>
                                        </p:attrNameLst>
                                      </p:cBhvr>
                                      <p:tavLst>
                                        <p:tav tm="0">
                                          <p:val>
                                            <p:strVal val="1+#ppt_w/2"/>
                                          </p:val>
                                        </p:tav>
                                        <p:tav tm="100000">
                                          <p:val>
                                            <p:strVal val="#ppt_x"/>
                                          </p:val>
                                        </p:tav>
                                      </p:tavLst>
                                    </p:anim>
                                    <p:anim calcmode="lin" valueType="num">
                                      <p:cBhvr additive="base">
                                        <p:cTn id="13" dur="2000" fill="hold"/>
                                        <p:tgtEl>
                                          <p:spTgt spid="3789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37892">
                                            <p:txEl>
                                              <p:pRg st="2" end="2"/>
                                            </p:txEl>
                                          </p:spTgt>
                                        </p:tgtEl>
                                        <p:attrNameLst>
                                          <p:attrName>style.visibility</p:attrName>
                                        </p:attrNameLst>
                                      </p:cBhvr>
                                      <p:to>
                                        <p:strVal val="visible"/>
                                      </p:to>
                                    </p:set>
                                    <p:anim calcmode="lin" valueType="num">
                                      <p:cBhvr additive="base">
                                        <p:cTn id="18" dur="1000" fill="hold"/>
                                        <p:tgtEl>
                                          <p:spTgt spid="37892">
                                            <p:txEl>
                                              <p:pRg st="2" end="2"/>
                                            </p:txEl>
                                          </p:spTgt>
                                        </p:tgtEl>
                                        <p:attrNameLst>
                                          <p:attrName>ppt_x</p:attrName>
                                        </p:attrNameLst>
                                      </p:cBhvr>
                                      <p:tavLst>
                                        <p:tav tm="0">
                                          <p:val>
                                            <p:strVal val="1+#ppt_w/2"/>
                                          </p:val>
                                        </p:tav>
                                        <p:tav tm="100000">
                                          <p:val>
                                            <p:strVal val="#ppt_x"/>
                                          </p:val>
                                        </p:tav>
                                      </p:tavLst>
                                    </p:anim>
                                    <p:anim calcmode="lin" valueType="num">
                                      <p:cBhvr additive="base">
                                        <p:cTn id="19" dur="1000" fill="hold"/>
                                        <p:tgtEl>
                                          <p:spTgt spid="3789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7892">
                                            <p:txEl>
                                              <p:pRg st="3" end="3"/>
                                            </p:txEl>
                                          </p:spTgt>
                                        </p:tgtEl>
                                        <p:attrNameLst>
                                          <p:attrName>style.visibility</p:attrName>
                                        </p:attrNameLst>
                                      </p:cBhvr>
                                      <p:to>
                                        <p:strVal val="visible"/>
                                      </p:to>
                                    </p:set>
                                    <p:anim calcmode="lin" valueType="num">
                                      <p:cBhvr additive="base">
                                        <p:cTn id="24" dur="1000" fill="hold"/>
                                        <p:tgtEl>
                                          <p:spTgt spid="37892">
                                            <p:txEl>
                                              <p:pRg st="3" end="3"/>
                                            </p:txEl>
                                          </p:spTgt>
                                        </p:tgtEl>
                                        <p:attrNameLst>
                                          <p:attrName>ppt_x</p:attrName>
                                        </p:attrNameLst>
                                      </p:cBhvr>
                                      <p:tavLst>
                                        <p:tav tm="0">
                                          <p:val>
                                            <p:strVal val="#ppt_x"/>
                                          </p:val>
                                        </p:tav>
                                        <p:tav tm="100000">
                                          <p:val>
                                            <p:strVal val="#ppt_x"/>
                                          </p:val>
                                        </p:tav>
                                      </p:tavLst>
                                    </p:anim>
                                    <p:anim calcmode="lin" valueType="num">
                                      <p:cBhvr additive="base">
                                        <p:cTn id="25" dur="1000" fill="hold"/>
                                        <p:tgtEl>
                                          <p:spTgt spid="3789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zh-CN" altLang="en-US" smtClean="0">
                <a:latin typeface="Times New Roman" pitchFamily="18" charset="0"/>
              </a:rPr>
              <a:t>练习</a:t>
            </a:r>
          </a:p>
        </p:txBody>
      </p:sp>
      <p:sp>
        <p:nvSpPr>
          <p:cNvPr id="39940" name="Rectangle 4"/>
          <p:cNvSpPr>
            <a:spLocks noGrp="1" noChangeArrowheads="1"/>
          </p:cNvSpPr>
          <p:nvPr>
            <p:ph type="body" idx="1"/>
          </p:nvPr>
        </p:nvSpPr>
        <p:spPr>
          <a:xfrm>
            <a:off x="395288" y="1341438"/>
            <a:ext cx="8520112" cy="5183187"/>
          </a:xfrm>
          <a:noFill/>
        </p:spPr>
        <p:txBody>
          <a:bodyPr/>
          <a:lstStyle/>
          <a:p>
            <a:pPr eaLnBrk="1" hangingPunct="1">
              <a:spcBef>
                <a:spcPct val="10000"/>
              </a:spcBef>
              <a:buFont typeface="Wingdings" pitchFamily="2" charset="2"/>
              <a:buNone/>
            </a:pPr>
            <a:r>
              <a:rPr lang="zh-CN" altLang="en-US" smtClean="0">
                <a:latin typeface="Times New Roman" pitchFamily="18" charset="0"/>
              </a:rPr>
              <a:t>练习</a:t>
            </a:r>
            <a:r>
              <a:rPr lang="en-US" altLang="zh-CN" smtClean="0">
                <a:latin typeface="Times New Roman" pitchFamily="18" charset="0"/>
              </a:rPr>
              <a:t>1.2</a:t>
            </a:r>
            <a:r>
              <a:rPr lang="zh-CN" altLang="en-US" smtClean="0">
                <a:latin typeface="Times New Roman" pitchFamily="18" charset="0"/>
              </a:rPr>
              <a:t>：将二进制数</a:t>
            </a:r>
            <a:r>
              <a:rPr lang="en-US" altLang="zh-CN" smtClean="0">
                <a:latin typeface="Times New Roman" pitchFamily="18" charset="0"/>
              </a:rPr>
              <a:t>(11101.01)</a:t>
            </a:r>
            <a:r>
              <a:rPr lang="en-US" altLang="zh-CN" baseline="-25000" smtClean="0">
                <a:latin typeface="Times New Roman" pitchFamily="18" charset="0"/>
              </a:rPr>
              <a:t>2</a:t>
            </a:r>
            <a:r>
              <a:rPr lang="zh-CN" altLang="en-US" smtClean="0">
                <a:latin typeface="Times New Roman" pitchFamily="18" charset="0"/>
              </a:rPr>
              <a:t>转换成十六进制数</a:t>
            </a:r>
          </a:p>
          <a:p>
            <a:pPr eaLnBrk="1" hangingPunct="1">
              <a:spcBef>
                <a:spcPct val="10000"/>
              </a:spcBef>
              <a:buFont typeface="Wingdings" pitchFamily="2" charset="2"/>
              <a:buNone/>
            </a:pPr>
            <a:r>
              <a:rPr lang="zh-CN" altLang="en-US" smtClean="0">
                <a:latin typeface="Times New Roman" pitchFamily="18" charset="0"/>
              </a:rPr>
              <a:t>	解：</a:t>
            </a:r>
            <a:r>
              <a:rPr lang="en-US" altLang="zh-CN" smtClean="0">
                <a:latin typeface="Times New Roman" pitchFamily="18" charset="0"/>
              </a:rPr>
              <a:t>11101.01</a:t>
            </a:r>
          </a:p>
          <a:p>
            <a:pPr eaLnBrk="1" hangingPunct="1">
              <a:spcBef>
                <a:spcPct val="10000"/>
              </a:spcBef>
              <a:buFont typeface="Wingdings" pitchFamily="2" charset="2"/>
              <a:buNone/>
            </a:pPr>
            <a:r>
              <a:rPr lang="en-US" altLang="zh-CN" smtClean="0">
                <a:latin typeface="Times New Roman" pitchFamily="18" charset="0"/>
              </a:rPr>
              <a:t>	  = </a:t>
            </a:r>
            <a:r>
              <a:rPr lang="en-US" altLang="zh-CN" u="sng" smtClean="0">
                <a:solidFill>
                  <a:srgbClr val="FF0000"/>
                </a:solidFill>
                <a:latin typeface="Times New Roman" pitchFamily="18" charset="0"/>
              </a:rPr>
              <a:t>000</a:t>
            </a:r>
            <a:r>
              <a:rPr lang="en-US" altLang="zh-CN" u="sng" smtClean="0">
                <a:latin typeface="Times New Roman" pitchFamily="18" charset="0"/>
              </a:rPr>
              <a:t>1</a:t>
            </a:r>
            <a:r>
              <a:rPr lang="en-US" altLang="zh-CN" smtClean="0">
                <a:latin typeface="Times New Roman" pitchFamily="18" charset="0"/>
              </a:rPr>
              <a:t>  </a:t>
            </a:r>
            <a:r>
              <a:rPr lang="en-US" altLang="zh-CN" u="sng" smtClean="0">
                <a:latin typeface="Times New Roman" pitchFamily="18" charset="0"/>
              </a:rPr>
              <a:t>1101</a:t>
            </a:r>
            <a:r>
              <a:rPr lang="en-US" altLang="zh-CN" smtClean="0">
                <a:latin typeface="Times New Roman" pitchFamily="18" charset="0"/>
              </a:rPr>
              <a:t>.  </a:t>
            </a:r>
            <a:r>
              <a:rPr lang="en-US" altLang="zh-CN" u="sng" smtClean="0">
                <a:latin typeface="Times New Roman" pitchFamily="18" charset="0"/>
              </a:rPr>
              <a:t>01</a:t>
            </a:r>
            <a:r>
              <a:rPr lang="en-US" altLang="zh-CN" u="sng" smtClean="0">
                <a:solidFill>
                  <a:srgbClr val="FF0000"/>
                </a:solidFill>
                <a:latin typeface="Times New Roman" pitchFamily="18" charset="0"/>
              </a:rPr>
              <a:t>00</a:t>
            </a:r>
          </a:p>
          <a:p>
            <a:pPr eaLnBrk="1" hangingPunct="1">
              <a:spcBef>
                <a:spcPct val="10000"/>
              </a:spcBef>
              <a:buFont typeface="Wingdings" pitchFamily="2" charset="2"/>
              <a:buNone/>
            </a:pPr>
            <a:r>
              <a:rPr lang="en-US" altLang="zh-CN" smtClean="0">
                <a:latin typeface="Times New Roman" pitchFamily="18" charset="0"/>
              </a:rPr>
              <a:t>	  =     1        D  .      4</a:t>
            </a:r>
          </a:p>
          <a:p>
            <a:pPr eaLnBrk="1" hangingPunct="1">
              <a:spcBef>
                <a:spcPct val="10000"/>
              </a:spcBef>
              <a:buFont typeface="Wingdings" pitchFamily="2" charset="2"/>
              <a:buNone/>
            </a:pPr>
            <a:r>
              <a:rPr lang="en-US" altLang="zh-CN" smtClean="0">
                <a:latin typeface="Times New Roman" pitchFamily="18" charset="0"/>
              </a:rPr>
              <a:t>∴  (11101.01)</a:t>
            </a:r>
            <a:r>
              <a:rPr lang="en-US" altLang="zh-CN" baseline="-25000" smtClean="0">
                <a:latin typeface="Times New Roman" pitchFamily="18" charset="0"/>
              </a:rPr>
              <a:t>2</a:t>
            </a:r>
            <a:r>
              <a:rPr lang="en-US" altLang="zh-CN" smtClean="0">
                <a:latin typeface="Times New Roman" pitchFamily="18" charset="0"/>
              </a:rPr>
              <a:t> = (1D.4)</a:t>
            </a:r>
            <a:r>
              <a:rPr lang="en-US" altLang="zh-CN" baseline="-25000" smtClean="0">
                <a:latin typeface="Times New Roman" pitchFamily="18" charset="0"/>
              </a:rPr>
              <a:t>16</a:t>
            </a:r>
          </a:p>
          <a:p>
            <a:pPr eaLnBrk="1" hangingPunct="1">
              <a:spcBef>
                <a:spcPct val="10000"/>
              </a:spcBef>
              <a:buFont typeface="Wingdings" pitchFamily="2" charset="2"/>
              <a:buNone/>
            </a:pPr>
            <a:r>
              <a:rPr lang="zh-CN" altLang="en-US" smtClean="0">
                <a:latin typeface="Times New Roman" pitchFamily="18" charset="0"/>
              </a:rPr>
              <a:t>练习</a:t>
            </a:r>
            <a:r>
              <a:rPr lang="en-US" altLang="zh-CN" smtClean="0">
                <a:latin typeface="Times New Roman" pitchFamily="18" charset="0"/>
              </a:rPr>
              <a:t>1.3</a:t>
            </a:r>
            <a:r>
              <a:rPr lang="zh-CN" altLang="en-US" smtClean="0">
                <a:latin typeface="Times New Roman" pitchFamily="18" charset="0"/>
              </a:rPr>
              <a:t>：将二进制数</a:t>
            </a:r>
            <a:r>
              <a:rPr lang="en-US" altLang="zh-CN" smtClean="0">
                <a:latin typeface="Times New Roman" pitchFamily="18" charset="0"/>
              </a:rPr>
              <a:t>(11010101000. 1111010111)</a:t>
            </a:r>
            <a:r>
              <a:rPr lang="en-US" altLang="zh-CN" baseline="-25000" smtClean="0">
                <a:latin typeface="Times New Roman" pitchFamily="18" charset="0"/>
              </a:rPr>
              <a:t>2</a:t>
            </a:r>
            <a:r>
              <a:rPr lang="zh-CN" altLang="en-US" smtClean="0">
                <a:latin typeface="Times New Roman" pitchFamily="18" charset="0"/>
              </a:rPr>
              <a:t>转换成十六进制数</a:t>
            </a:r>
          </a:p>
          <a:p>
            <a:pPr eaLnBrk="1" hangingPunct="1">
              <a:spcBef>
                <a:spcPct val="10000"/>
              </a:spcBef>
              <a:buFont typeface="Wingdings" pitchFamily="2" charset="2"/>
              <a:buNone/>
            </a:pPr>
            <a:r>
              <a:rPr lang="zh-CN" altLang="en-US" smtClean="0">
                <a:latin typeface="Times New Roman" pitchFamily="18" charset="0"/>
              </a:rPr>
              <a:t>	解：</a:t>
            </a:r>
            <a:r>
              <a:rPr lang="en-US" altLang="zh-CN" smtClean="0">
                <a:latin typeface="Times New Roman" pitchFamily="18" charset="0"/>
              </a:rPr>
              <a:t>11010101000. 1111010111 </a:t>
            </a:r>
          </a:p>
          <a:p>
            <a:pPr eaLnBrk="1" hangingPunct="1">
              <a:spcBef>
                <a:spcPct val="10000"/>
              </a:spcBef>
              <a:buFont typeface="Wingdings" pitchFamily="2" charset="2"/>
              <a:buNone/>
            </a:pPr>
            <a:r>
              <a:rPr lang="en-US" altLang="zh-CN" smtClean="0">
                <a:latin typeface="Times New Roman" pitchFamily="18" charset="0"/>
              </a:rPr>
              <a:t>	  =  </a:t>
            </a:r>
            <a:r>
              <a:rPr lang="en-US" altLang="zh-CN" u="sng" smtClean="0">
                <a:solidFill>
                  <a:srgbClr val="FF0000"/>
                </a:solidFill>
                <a:latin typeface="Times New Roman" pitchFamily="18" charset="0"/>
              </a:rPr>
              <a:t>0</a:t>
            </a:r>
            <a:r>
              <a:rPr lang="en-US" altLang="zh-CN" u="sng" smtClean="0">
                <a:latin typeface="Times New Roman" pitchFamily="18" charset="0"/>
              </a:rPr>
              <a:t>110</a:t>
            </a:r>
            <a:r>
              <a:rPr lang="en-US" altLang="zh-CN" smtClean="0">
                <a:latin typeface="Times New Roman" pitchFamily="18" charset="0"/>
              </a:rPr>
              <a:t>  </a:t>
            </a:r>
            <a:r>
              <a:rPr lang="en-US" altLang="zh-CN" u="sng" smtClean="0">
                <a:latin typeface="Times New Roman" pitchFamily="18" charset="0"/>
              </a:rPr>
              <a:t>1010</a:t>
            </a:r>
            <a:r>
              <a:rPr lang="en-US" altLang="zh-CN" smtClean="0">
                <a:latin typeface="Times New Roman" pitchFamily="18" charset="0"/>
              </a:rPr>
              <a:t>  </a:t>
            </a:r>
            <a:r>
              <a:rPr lang="en-US" altLang="zh-CN" u="sng" smtClean="0">
                <a:latin typeface="Times New Roman" pitchFamily="18" charset="0"/>
              </a:rPr>
              <a:t>1000</a:t>
            </a:r>
            <a:r>
              <a:rPr lang="en-US" altLang="zh-CN" smtClean="0">
                <a:latin typeface="Times New Roman" pitchFamily="18" charset="0"/>
              </a:rPr>
              <a:t>.  </a:t>
            </a:r>
            <a:r>
              <a:rPr lang="en-US" altLang="zh-CN" u="sng" smtClean="0">
                <a:latin typeface="Times New Roman" pitchFamily="18" charset="0"/>
              </a:rPr>
              <a:t>1111</a:t>
            </a:r>
            <a:r>
              <a:rPr lang="en-US" altLang="zh-CN" smtClean="0">
                <a:latin typeface="Times New Roman" pitchFamily="18" charset="0"/>
              </a:rPr>
              <a:t>  </a:t>
            </a:r>
            <a:r>
              <a:rPr lang="en-US" altLang="zh-CN" u="sng" smtClean="0">
                <a:latin typeface="Times New Roman" pitchFamily="18" charset="0"/>
              </a:rPr>
              <a:t>0101</a:t>
            </a:r>
            <a:r>
              <a:rPr lang="en-US" altLang="zh-CN" smtClean="0">
                <a:latin typeface="Times New Roman" pitchFamily="18" charset="0"/>
              </a:rPr>
              <a:t>  </a:t>
            </a:r>
            <a:r>
              <a:rPr lang="en-US" altLang="zh-CN" u="sng" smtClean="0">
                <a:latin typeface="Times New Roman" pitchFamily="18" charset="0"/>
              </a:rPr>
              <a:t>11</a:t>
            </a:r>
            <a:r>
              <a:rPr lang="en-US" altLang="zh-CN" u="sng" smtClean="0">
                <a:solidFill>
                  <a:srgbClr val="FF0000"/>
                </a:solidFill>
                <a:latin typeface="Times New Roman" pitchFamily="18" charset="0"/>
              </a:rPr>
              <a:t>00</a:t>
            </a:r>
            <a:r>
              <a:rPr lang="en-US" altLang="zh-CN" smtClean="0">
                <a:latin typeface="Times New Roman" pitchFamily="18" charset="0"/>
              </a:rPr>
              <a:t> </a:t>
            </a:r>
            <a:endParaRPr lang="en-US" altLang="zh-CN" u="sng" smtClean="0">
              <a:latin typeface="Times New Roman" pitchFamily="18" charset="0"/>
            </a:endParaRPr>
          </a:p>
          <a:p>
            <a:pPr eaLnBrk="1" hangingPunct="1">
              <a:spcBef>
                <a:spcPct val="10000"/>
              </a:spcBef>
              <a:buFont typeface="Wingdings" pitchFamily="2" charset="2"/>
              <a:buNone/>
            </a:pPr>
            <a:r>
              <a:rPr lang="en-US" altLang="zh-CN" smtClean="0">
                <a:latin typeface="Times New Roman" pitchFamily="18" charset="0"/>
              </a:rPr>
              <a:t>	  =     6        A        8 .       F       5        C</a:t>
            </a:r>
          </a:p>
          <a:p>
            <a:pPr eaLnBrk="1" hangingPunct="1">
              <a:spcBef>
                <a:spcPct val="10000"/>
              </a:spcBef>
              <a:buFont typeface="Wingdings" pitchFamily="2" charset="2"/>
              <a:buNone/>
            </a:pPr>
            <a:r>
              <a:rPr lang="en-US" altLang="zh-CN" smtClean="0">
                <a:latin typeface="Times New Roman" pitchFamily="18" charset="0"/>
              </a:rPr>
              <a:t>∴ (11010101000. 1111010111)</a:t>
            </a:r>
            <a:r>
              <a:rPr lang="en-US" altLang="zh-CN" baseline="-25000" smtClean="0">
                <a:latin typeface="Times New Roman" pitchFamily="18" charset="0"/>
              </a:rPr>
              <a:t>2</a:t>
            </a:r>
            <a:r>
              <a:rPr lang="en-US" altLang="zh-CN" smtClean="0">
                <a:latin typeface="Times New Roman" pitchFamily="18" charset="0"/>
              </a:rPr>
              <a:t> =(6A8.F5C)</a:t>
            </a:r>
            <a:r>
              <a:rPr lang="en-US" altLang="zh-CN" baseline="-25000" smtClean="0">
                <a:latin typeface="Times New Roman" pitchFamily="18" charset="0"/>
              </a:rPr>
              <a:t>16</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9940">
                                            <p:txEl>
                                              <p:pRg st="1" end="1"/>
                                            </p:txEl>
                                          </p:spTgt>
                                        </p:tgtEl>
                                        <p:attrNameLst>
                                          <p:attrName>style.visibility</p:attrName>
                                        </p:attrNameLst>
                                      </p:cBhvr>
                                      <p:to>
                                        <p:strVal val="visible"/>
                                      </p:to>
                                    </p:set>
                                    <p:anim calcmode="lin" valueType="num">
                                      <p:cBhvr additive="base">
                                        <p:cTn id="7" dur="500" fill="hold"/>
                                        <p:tgtEl>
                                          <p:spTgt spid="39940">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9940">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9940">
                                            <p:txEl>
                                              <p:pRg st="2" end="2"/>
                                            </p:txEl>
                                          </p:spTgt>
                                        </p:tgtEl>
                                        <p:attrNameLst>
                                          <p:attrName>style.visibility</p:attrName>
                                        </p:attrNameLst>
                                      </p:cBhvr>
                                      <p:to>
                                        <p:strVal val="visible"/>
                                      </p:to>
                                    </p:set>
                                    <p:anim calcmode="lin" valueType="num">
                                      <p:cBhvr additive="base">
                                        <p:cTn id="11" dur="500" fill="hold"/>
                                        <p:tgtEl>
                                          <p:spTgt spid="39940">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994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9940">
                                            <p:txEl>
                                              <p:pRg st="3" end="3"/>
                                            </p:txEl>
                                          </p:spTgt>
                                        </p:tgtEl>
                                        <p:attrNameLst>
                                          <p:attrName>style.visibility</p:attrName>
                                        </p:attrNameLst>
                                      </p:cBhvr>
                                      <p:to>
                                        <p:strVal val="visible"/>
                                      </p:to>
                                    </p:set>
                                    <p:anim calcmode="lin" valueType="num">
                                      <p:cBhvr additive="base">
                                        <p:cTn id="17" dur="500" fill="hold"/>
                                        <p:tgtEl>
                                          <p:spTgt spid="39940">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9940">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9940">
                                            <p:txEl>
                                              <p:pRg st="4" end="4"/>
                                            </p:txEl>
                                          </p:spTgt>
                                        </p:tgtEl>
                                        <p:attrNameLst>
                                          <p:attrName>style.visibility</p:attrName>
                                        </p:attrNameLst>
                                      </p:cBhvr>
                                      <p:to>
                                        <p:strVal val="visible"/>
                                      </p:to>
                                    </p:set>
                                    <p:anim calcmode="lin" valueType="num">
                                      <p:cBhvr additive="base">
                                        <p:cTn id="21" dur="500" fill="hold"/>
                                        <p:tgtEl>
                                          <p:spTgt spid="39940">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994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9940">
                                            <p:txEl>
                                              <p:pRg st="6" end="6"/>
                                            </p:txEl>
                                          </p:spTgt>
                                        </p:tgtEl>
                                        <p:attrNameLst>
                                          <p:attrName>style.visibility</p:attrName>
                                        </p:attrNameLst>
                                      </p:cBhvr>
                                      <p:to>
                                        <p:strVal val="visible"/>
                                      </p:to>
                                    </p:set>
                                    <p:anim calcmode="lin" valueType="num">
                                      <p:cBhvr additive="base">
                                        <p:cTn id="27" dur="500" fill="hold"/>
                                        <p:tgtEl>
                                          <p:spTgt spid="39940">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9940">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9940">
                                            <p:txEl>
                                              <p:pRg st="7" end="7"/>
                                            </p:txEl>
                                          </p:spTgt>
                                        </p:tgtEl>
                                        <p:attrNameLst>
                                          <p:attrName>style.visibility</p:attrName>
                                        </p:attrNameLst>
                                      </p:cBhvr>
                                      <p:to>
                                        <p:strVal val="visible"/>
                                      </p:to>
                                    </p:set>
                                    <p:anim calcmode="lin" valueType="num">
                                      <p:cBhvr additive="base">
                                        <p:cTn id="31" dur="500" fill="hold"/>
                                        <p:tgtEl>
                                          <p:spTgt spid="39940">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9940">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9940">
                                            <p:txEl>
                                              <p:pRg st="8" end="8"/>
                                            </p:txEl>
                                          </p:spTgt>
                                        </p:tgtEl>
                                        <p:attrNameLst>
                                          <p:attrName>style.visibility</p:attrName>
                                        </p:attrNameLst>
                                      </p:cBhvr>
                                      <p:to>
                                        <p:strVal val="visible"/>
                                      </p:to>
                                    </p:set>
                                    <p:anim calcmode="lin" valueType="num">
                                      <p:cBhvr additive="base">
                                        <p:cTn id="37" dur="500" fill="hold"/>
                                        <p:tgtEl>
                                          <p:spTgt spid="39940">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9940">
                                            <p:txEl>
                                              <p:pRg st="8" end="8"/>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9940">
                                            <p:txEl>
                                              <p:pRg st="9" end="9"/>
                                            </p:txEl>
                                          </p:spTgt>
                                        </p:tgtEl>
                                        <p:attrNameLst>
                                          <p:attrName>style.visibility</p:attrName>
                                        </p:attrNameLst>
                                      </p:cBhvr>
                                      <p:to>
                                        <p:strVal val="visible"/>
                                      </p:to>
                                    </p:set>
                                    <p:anim calcmode="lin" valueType="num">
                                      <p:cBhvr additive="base">
                                        <p:cTn id="41" dur="500" fill="hold"/>
                                        <p:tgtEl>
                                          <p:spTgt spid="39940">
                                            <p:txEl>
                                              <p:pRg st="9" end="9"/>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9940">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zh-CN" altLang="en-US" smtClean="0">
                <a:latin typeface="Times New Roman" pitchFamily="18" charset="0"/>
              </a:rPr>
              <a:t>十六进制到二进制的转换</a:t>
            </a:r>
          </a:p>
        </p:txBody>
      </p:sp>
      <p:sp>
        <p:nvSpPr>
          <p:cNvPr id="41987" name="Rectangle 3"/>
          <p:cNvSpPr>
            <a:spLocks noGrp="1" noChangeArrowheads="1"/>
          </p:cNvSpPr>
          <p:nvPr>
            <p:ph type="body" idx="1"/>
          </p:nvPr>
        </p:nvSpPr>
        <p:spPr>
          <a:xfrm>
            <a:off x="684213" y="1557338"/>
            <a:ext cx="7781925" cy="4967287"/>
          </a:xfrm>
        </p:spPr>
        <p:txBody>
          <a:bodyPr/>
          <a:lstStyle/>
          <a:p>
            <a:pPr eaLnBrk="1" hangingPunct="1">
              <a:lnSpc>
                <a:spcPct val="140000"/>
              </a:lnSpc>
            </a:pPr>
            <a:r>
              <a:rPr lang="zh-CN" altLang="en-US" smtClean="0">
                <a:latin typeface="Times New Roman" pitchFamily="18" charset="0"/>
              </a:rPr>
              <a:t>方法：将每个十六进制字符换为相应的四位二进制数，连接起来，</a:t>
            </a:r>
            <a:r>
              <a:rPr lang="en-US" altLang="zh-CN" smtClean="0">
                <a:latin typeface="Times New Roman" pitchFamily="18" charset="0"/>
              </a:rPr>
              <a:t>(</a:t>
            </a:r>
            <a:r>
              <a:rPr lang="zh-CN" altLang="en-US" smtClean="0">
                <a:latin typeface="Times New Roman" pitchFamily="18" charset="0"/>
              </a:rPr>
              <a:t>去掉首尾多余的</a:t>
            </a:r>
            <a:r>
              <a:rPr lang="en-US" altLang="zh-CN" smtClean="0">
                <a:latin typeface="Times New Roman" pitchFamily="18" charset="0"/>
              </a:rPr>
              <a:t>0)</a:t>
            </a:r>
            <a:r>
              <a:rPr lang="zh-CN" altLang="en-US" smtClean="0">
                <a:latin typeface="Times New Roman" pitchFamily="18" charset="0"/>
              </a:rPr>
              <a:t>。</a:t>
            </a:r>
          </a:p>
          <a:p>
            <a:pPr lvl="1" eaLnBrk="1" hangingPunct="1">
              <a:lnSpc>
                <a:spcPct val="140000"/>
              </a:lnSpc>
              <a:buFont typeface="Wingdings" pitchFamily="2" charset="2"/>
              <a:buNone/>
            </a:pPr>
            <a:r>
              <a:rPr lang="zh-CN" altLang="en-US" smtClean="0">
                <a:latin typeface="Times New Roman" pitchFamily="18" charset="0"/>
              </a:rPr>
              <a:t>例：将</a:t>
            </a:r>
            <a:r>
              <a:rPr lang="en-US" altLang="zh-CN" smtClean="0">
                <a:latin typeface="Times New Roman" pitchFamily="18" charset="0"/>
              </a:rPr>
              <a:t>(785.4AF)</a:t>
            </a:r>
            <a:r>
              <a:rPr kumimoji="1" lang="en-US" altLang="zh-CN" baseline="-30000" smtClean="0">
                <a:latin typeface="Times New Roman" pitchFamily="18" charset="0"/>
              </a:rPr>
              <a:t>16</a:t>
            </a:r>
            <a:r>
              <a:rPr lang="zh-CN" altLang="en-US" smtClean="0">
                <a:latin typeface="Times New Roman" pitchFamily="18" charset="0"/>
              </a:rPr>
              <a:t>转换成二进制数。 </a:t>
            </a:r>
          </a:p>
          <a:p>
            <a:pPr lvl="1" eaLnBrk="1" hangingPunct="1">
              <a:lnSpc>
                <a:spcPct val="140000"/>
              </a:lnSpc>
              <a:buFont typeface="Wingdings" pitchFamily="2" charset="2"/>
              <a:buNone/>
            </a:pPr>
            <a:r>
              <a:rPr lang="zh-CN" altLang="en-US" smtClean="0">
                <a:latin typeface="Times New Roman" pitchFamily="18" charset="0"/>
              </a:rPr>
              <a:t>解：      </a:t>
            </a:r>
            <a:r>
              <a:rPr lang="en-US" altLang="zh-CN" smtClean="0">
                <a:latin typeface="Times New Roman" pitchFamily="18" charset="0"/>
              </a:rPr>
              <a:t>7        8        5.      4        A        F</a:t>
            </a:r>
          </a:p>
          <a:p>
            <a:pPr lvl="1" eaLnBrk="1" hangingPunct="1">
              <a:lnSpc>
                <a:spcPct val="140000"/>
              </a:lnSpc>
              <a:buFont typeface="Wingdings" pitchFamily="2" charset="2"/>
              <a:buNone/>
            </a:pPr>
            <a:r>
              <a:rPr lang="en-US" altLang="zh-CN" smtClean="0">
                <a:latin typeface="Times New Roman" pitchFamily="18" charset="0"/>
              </a:rPr>
              <a:t>		=  0111  1000  0101 . 0100  1010  1111</a:t>
            </a:r>
          </a:p>
          <a:p>
            <a:pPr lvl="1" eaLnBrk="1" hangingPunct="1">
              <a:lnSpc>
                <a:spcPct val="140000"/>
              </a:lnSpc>
              <a:buFont typeface="Wingdings" pitchFamily="2" charset="2"/>
              <a:buNone/>
            </a:pPr>
            <a:r>
              <a:rPr lang="en-US" altLang="zh-CN" smtClean="0">
                <a:latin typeface="Times New Roman" pitchFamily="18" charset="0"/>
              </a:rPr>
              <a:t>		= 11110000101.01001010111</a:t>
            </a:r>
          </a:p>
          <a:p>
            <a:pPr algn="just" eaLnBrk="1" hangingPunct="1">
              <a:lnSpc>
                <a:spcPct val="140000"/>
              </a:lnSpc>
              <a:spcBef>
                <a:spcPct val="0"/>
              </a:spcBef>
              <a:buClrTx/>
              <a:buFontTx/>
              <a:buNone/>
            </a:pPr>
            <a:r>
              <a:rPr lang="en-US" altLang="zh-CN" smtClean="0">
                <a:latin typeface="Times New Roman" pitchFamily="18" charset="0"/>
              </a:rPr>
              <a:t>     ∴(785.4AF)</a:t>
            </a:r>
            <a:r>
              <a:rPr lang="en-US" altLang="zh-CN" baseline="-25000" smtClean="0">
                <a:latin typeface="Times New Roman" pitchFamily="18" charset="0"/>
              </a:rPr>
              <a:t>16</a:t>
            </a:r>
            <a:r>
              <a:rPr lang="en-US" altLang="zh-CN" smtClean="0">
                <a:latin typeface="Times New Roman" pitchFamily="18" charset="0"/>
              </a:rPr>
              <a:t> =(11110000101.01001010111)</a:t>
            </a:r>
            <a:r>
              <a:rPr lang="en-US" altLang="zh-CN" baseline="-25000" smtClean="0">
                <a:latin typeface="Times New Roman" pitchFamily="18" charset="0"/>
              </a:rPr>
              <a:t>2</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1987">
                                            <p:txEl>
                                              <p:pRg st="2" end="2"/>
                                            </p:txEl>
                                          </p:spTgt>
                                        </p:tgtEl>
                                        <p:attrNameLst>
                                          <p:attrName>style.visibility</p:attrName>
                                        </p:attrNameLst>
                                      </p:cBhvr>
                                      <p:to>
                                        <p:strVal val="visible"/>
                                      </p:to>
                                    </p:set>
                                    <p:anim calcmode="lin" valueType="num">
                                      <p:cBhvr additive="base">
                                        <p:cTn id="7" dur="2000" fill="hold"/>
                                        <p:tgtEl>
                                          <p:spTgt spid="41987">
                                            <p:txEl>
                                              <p:pRg st="2" end="2"/>
                                            </p:txEl>
                                          </p:spTgt>
                                        </p:tgtEl>
                                        <p:attrNameLst>
                                          <p:attrName>ppt_x</p:attrName>
                                        </p:attrNameLst>
                                      </p:cBhvr>
                                      <p:tavLst>
                                        <p:tav tm="0">
                                          <p:val>
                                            <p:strVal val="1+#ppt_w/2"/>
                                          </p:val>
                                        </p:tav>
                                        <p:tav tm="100000">
                                          <p:val>
                                            <p:strVal val="#ppt_x"/>
                                          </p:val>
                                        </p:tav>
                                      </p:tavLst>
                                    </p:anim>
                                    <p:anim calcmode="lin" valueType="num">
                                      <p:cBhvr additive="base">
                                        <p:cTn id="8" dur="2000" fill="hold"/>
                                        <p:tgtEl>
                                          <p:spTgt spid="41987">
                                            <p:txEl>
                                              <p:pRg st="2" end="2"/>
                                            </p:tx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1987">
                                            <p:txEl>
                                              <p:pRg st="3" end="3"/>
                                            </p:txEl>
                                          </p:spTgt>
                                        </p:tgtEl>
                                        <p:attrNameLst>
                                          <p:attrName>style.visibility</p:attrName>
                                        </p:attrNameLst>
                                      </p:cBhvr>
                                      <p:to>
                                        <p:strVal val="visible"/>
                                      </p:to>
                                    </p:set>
                                    <p:anim calcmode="lin" valueType="num">
                                      <p:cBhvr additive="base">
                                        <p:cTn id="11" dur="2000" fill="hold"/>
                                        <p:tgtEl>
                                          <p:spTgt spid="41987">
                                            <p:txEl>
                                              <p:pRg st="3" end="3"/>
                                            </p:txEl>
                                          </p:spTgt>
                                        </p:tgtEl>
                                        <p:attrNameLst>
                                          <p:attrName>ppt_x</p:attrName>
                                        </p:attrNameLst>
                                      </p:cBhvr>
                                      <p:tavLst>
                                        <p:tav tm="0">
                                          <p:val>
                                            <p:strVal val="1+#ppt_w/2"/>
                                          </p:val>
                                        </p:tav>
                                        <p:tav tm="100000">
                                          <p:val>
                                            <p:strVal val="#ppt_x"/>
                                          </p:val>
                                        </p:tav>
                                      </p:tavLst>
                                    </p:anim>
                                    <p:anim calcmode="lin" valueType="num">
                                      <p:cBhvr additive="base">
                                        <p:cTn id="12" dur="2000" fill="hold"/>
                                        <p:tgtEl>
                                          <p:spTgt spid="4198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41987">
                                            <p:txEl>
                                              <p:pRg st="4" end="4"/>
                                            </p:txEl>
                                          </p:spTgt>
                                        </p:tgtEl>
                                        <p:attrNameLst>
                                          <p:attrName>style.visibility</p:attrName>
                                        </p:attrNameLst>
                                      </p:cBhvr>
                                      <p:to>
                                        <p:strVal val="visible"/>
                                      </p:to>
                                    </p:set>
                                    <p:anim calcmode="lin" valueType="num">
                                      <p:cBhvr additive="base">
                                        <p:cTn id="17" dur="2000" fill="hold"/>
                                        <p:tgtEl>
                                          <p:spTgt spid="41987">
                                            <p:txEl>
                                              <p:pRg st="4" end="4"/>
                                            </p:txEl>
                                          </p:spTgt>
                                        </p:tgtEl>
                                        <p:attrNameLst>
                                          <p:attrName>ppt_x</p:attrName>
                                        </p:attrNameLst>
                                      </p:cBhvr>
                                      <p:tavLst>
                                        <p:tav tm="0">
                                          <p:val>
                                            <p:strVal val="1+#ppt_w/2"/>
                                          </p:val>
                                        </p:tav>
                                        <p:tav tm="100000">
                                          <p:val>
                                            <p:strVal val="#ppt_x"/>
                                          </p:val>
                                        </p:tav>
                                      </p:tavLst>
                                    </p:anim>
                                    <p:anim calcmode="lin" valueType="num">
                                      <p:cBhvr additive="base">
                                        <p:cTn id="18" dur="2000" fill="hold"/>
                                        <p:tgtEl>
                                          <p:spTgt spid="41987">
                                            <p:txEl>
                                              <p:pRg st="4" end="4"/>
                                            </p:txEl>
                                          </p:spTgt>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41987">
                                            <p:txEl>
                                              <p:pRg st="5" end="5"/>
                                            </p:txEl>
                                          </p:spTgt>
                                        </p:tgtEl>
                                        <p:attrNameLst>
                                          <p:attrName>style.visibility</p:attrName>
                                        </p:attrNameLst>
                                      </p:cBhvr>
                                      <p:to>
                                        <p:strVal val="visible"/>
                                      </p:to>
                                    </p:set>
                                    <p:anim calcmode="lin" valueType="num">
                                      <p:cBhvr additive="base">
                                        <p:cTn id="21" dur="2000" fill="hold"/>
                                        <p:tgtEl>
                                          <p:spTgt spid="41987">
                                            <p:txEl>
                                              <p:pRg st="5" end="5"/>
                                            </p:txEl>
                                          </p:spTgt>
                                        </p:tgtEl>
                                        <p:attrNameLst>
                                          <p:attrName>ppt_x</p:attrName>
                                        </p:attrNameLst>
                                      </p:cBhvr>
                                      <p:tavLst>
                                        <p:tav tm="0">
                                          <p:val>
                                            <p:strVal val="1+#ppt_w/2"/>
                                          </p:val>
                                        </p:tav>
                                        <p:tav tm="100000">
                                          <p:val>
                                            <p:strVal val="#ppt_x"/>
                                          </p:val>
                                        </p:tav>
                                      </p:tavLst>
                                    </p:anim>
                                    <p:anim calcmode="lin" valueType="num">
                                      <p:cBhvr additive="base">
                                        <p:cTn id="22" dur="2000" fill="hold"/>
                                        <p:tgtEl>
                                          <p:spTgt spid="41987">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zh-CN" altLang="en-US" smtClean="0">
                <a:latin typeface="Times New Roman" pitchFamily="18" charset="0"/>
              </a:rPr>
              <a:t>八进制与二进制的互相转换</a:t>
            </a:r>
          </a:p>
        </p:txBody>
      </p:sp>
      <p:sp>
        <p:nvSpPr>
          <p:cNvPr id="43011" name="Rectangle 3"/>
          <p:cNvSpPr>
            <a:spLocks noGrp="1" noChangeArrowheads="1"/>
          </p:cNvSpPr>
          <p:nvPr>
            <p:ph type="body" idx="1"/>
          </p:nvPr>
        </p:nvSpPr>
        <p:spPr>
          <a:xfrm>
            <a:off x="323850" y="3429000"/>
            <a:ext cx="8559800" cy="3168650"/>
          </a:xfrm>
        </p:spPr>
        <p:txBody>
          <a:bodyPr/>
          <a:lstStyle/>
          <a:p>
            <a:pPr lvl="1" eaLnBrk="1" hangingPunct="1">
              <a:lnSpc>
                <a:spcPct val="130000"/>
              </a:lnSpc>
              <a:buFont typeface="Wingdings" pitchFamily="2" charset="2"/>
              <a:buNone/>
            </a:pPr>
            <a:r>
              <a:rPr lang="zh-CN" altLang="en-US" smtClean="0">
                <a:latin typeface="Times New Roman" pitchFamily="18" charset="0"/>
              </a:rPr>
              <a:t>例：将</a:t>
            </a:r>
            <a:r>
              <a:rPr lang="en-US" altLang="zh-CN" smtClean="0">
                <a:latin typeface="Times New Roman" pitchFamily="18" charset="0"/>
              </a:rPr>
              <a:t>(325.744)</a:t>
            </a:r>
            <a:r>
              <a:rPr kumimoji="1" lang="en-US" altLang="zh-CN" baseline="-30000" smtClean="0">
                <a:latin typeface="Times New Roman" pitchFamily="18" charset="0"/>
              </a:rPr>
              <a:t>8</a:t>
            </a:r>
            <a:r>
              <a:rPr lang="zh-CN" altLang="en-US" smtClean="0">
                <a:latin typeface="Times New Roman" pitchFamily="18" charset="0"/>
              </a:rPr>
              <a:t>转换成二进制数。 </a:t>
            </a:r>
          </a:p>
          <a:p>
            <a:pPr lvl="1" eaLnBrk="1" hangingPunct="1">
              <a:lnSpc>
                <a:spcPct val="130000"/>
              </a:lnSpc>
              <a:buFont typeface="Wingdings" pitchFamily="2" charset="2"/>
              <a:buNone/>
            </a:pPr>
            <a:r>
              <a:rPr lang="zh-CN" altLang="en-US" smtClean="0">
                <a:latin typeface="Times New Roman" pitchFamily="18" charset="0"/>
              </a:rPr>
              <a:t>解：      </a:t>
            </a:r>
            <a:r>
              <a:rPr lang="en-US" altLang="zh-CN" smtClean="0">
                <a:latin typeface="Times New Roman" pitchFamily="18" charset="0"/>
              </a:rPr>
              <a:t>3        2        5.      7        4        4</a:t>
            </a:r>
          </a:p>
          <a:p>
            <a:pPr lvl="1" eaLnBrk="1" hangingPunct="1">
              <a:lnSpc>
                <a:spcPct val="130000"/>
              </a:lnSpc>
              <a:buFont typeface="Wingdings" pitchFamily="2" charset="2"/>
              <a:buNone/>
            </a:pPr>
            <a:r>
              <a:rPr lang="en-US" altLang="zh-CN" smtClean="0">
                <a:latin typeface="Times New Roman" pitchFamily="18" charset="0"/>
              </a:rPr>
              <a:t>		=   011     010    101 . 111    100    100</a:t>
            </a:r>
          </a:p>
          <a:p>
            <a:pPr lvl="1" eaLnBrk="1" hangingPunct="1">
              <a:lnSpc>
                <a:spcPct val="130000"/>
              </a:lnSpc>
              <a:buFont typeface="Wingdings" pitchFamily="2" charset="2"/>
              <a:buNone/>
            </a:pPr>
            <a:r>
              <a:rPr lang="en-US" altLang="zh-CN" smtClean="0">
                <a:latin typeface="Times New Roman" pitchFamily="18" charset="0"/>
              </a:rPr>
              <a:t>		=   11010101.1111001</a:t>
            </a:r>
          </a:p>
          <a:p>
            <a:pPr eaLnBrk="1" hangingPunct="1">
              <a:lnSpc>
                <a:spcPct val="90000"/>
              </a:lnSpc>
              <a:buFont typeface="Wingdings" pitchFamily="2" charset="2"/>
              <a:buNone/>
            </a:pPr>
            <a:r>
              <a:rPr kumimoji="1" lang="en-US" altLang="zh-CN" smtClean="0">
                <a:latin typeface="Times New Roman" pitchFamily="18" charset="0"/>
              </a:rPr>
              <a:t>     ∴ (325.744)</a:t>
            </a:r>
            <a:r>
              <a:rPr kumimoji="1" lang="en-US" altLang="zh-CN" baseline="-25000" smtClean="0">
                <a:latin typeface="Times New Roman" pitchFamily="18" charset="0"/>
              </a:rPr>
              <a:t>8</a:t>
            </a:r>
            <a:r>
              <a:rPr kumimoji="1" lang="en-US" altLang="zh-CN" smtClean="0">
                <a:latin typeface="Times New Roman" pitchFamily="18" charset="0"/>
              </a:rPr>
              <a:t> =(11010101.1111001)</a:t>
            </a:r>
            <a:r>
              <a:rPr kumimoji="1" lang="en-US" altLang="zh-CN" baseline="-25000" smtClean="0">
                <a:latin typeface="Times New Roman" pitchFamily="18" charset="0"/>
              </a:rPr>
              <a:t>2</a:t>
            </a:r>
          </a:p>
        </p:txBody>
      </p:sp>
      <p:sp>
        <p:nvSpPr>
          <p:cNvPr id="74756" name="Text Box 4"/>
          <p:cNvSpPr txBox="1">
            <a:spLocks noChangeArrowheads="1"/>
          </p:cNvSpPr>
          <p:nvPr/>
        </p:nvSpPr>
        <p:spPr bwMode="auto">
          <a:xfrm>
            <a:off x="1044575" y="1628775"/>
            <a:ext cx="7156450" cy="641350"/>
          </a:xfrm>
          <a:prstGeom prst="rect">
            <a:avLst/>
          </a:prstGeom>
          <a:noFill/>
          <a:ln w="9525">
            <a:noFill/>
            <a:miter lim="800000"/>
            <a:headEnd/>
            <a:tailEnd/>
          </a:ln>
        </p:spPr>
        <p:txBody>
          <a:bodyPr wrap="none">
            <a:spAutoFit/>
          </a:bodyPr>
          <a:lstStyle/>
          <a:p>
            <a:pPr eaLnBrk="0" hangingPunct="0"/>
            <a:r>
              <a:rPr lang="en-US" altLang="zh-CN" sz="3600">
                <a:latin typeface="Times New Roman" pitchFamily="18" charset="0"/>
                <a:ea typeface="宋体" pitchFamily="2" charset="-122"/>
              </a:rPr>
              <a:t>(011 010</a:t>
            </a:r>
            <a:r>
              <a:rPr lang="en-US" altLang="zh-CN" sz="3600">
                <a:solidFill>
                  <a:srgbClr val="FF3300"/>
                </a:solidFill>
                <a:latin typeface="Times New Roman" pitchFamily="18" charset="0"/>
                <a:ea typeface="宋体" pitchFamily="2" charset="-122"/>
              </a:rPr>
              <a:t> </a:t>
            </a:r>
            <a:r>
              <a:rPr lang="en-US" altLang="zh-CN" sz="3600">
                <a:latin typeface="Times New Roman" pitchFamily="18" charset="0"/>
                <a:ea typeface="宋体" pitchFamily="2" charset="-122"/>
              </a:rPr>
              <a:t>101 000 . 111 101 011 100)</a:t>
            </a:r>
            <a:r>
              <a:rPr lang="en-US" altLang="zh-CN" sz="3600" baseline="-25000">
                <a:latin typeface="Times New Roman" pitchFamily="18" charset="0"/>
                <a:ea typeface="宋体" pitchFamily="2" charset="-122"/>
              </a:rPr>
              <a:t>2</a:t>
            </a:r>
            <a:endParaRPr lang="en-US" altLang="zh-CN" sz="3600">
              <a:latin typeface="Times New Roman" pitchFamily="18" charset="0"/>
              <a:ea typeface="宋体" pitchFamily="2" charset="-122"/>
            </a:endParaRPr>
          </a:p>
        </p:txBody>
      </p:sp>
      <p:sp>
        <p:nvSpPr>
          <p:cNvPr id="74757" name="Text Box 6"/>
          <p:cNvSpPr txBox="1">
            <a:spLocks noChangeArrowheads="1"/>
          </p:cNvSpPr>
          <p:nvPr/>
        </p:nvSpPr>
        <p:spPr bwMode="auto">
          <a:xfrm>
            <a:off x="1120775" y="2771775"/>
            <a:ext cx="6927850" cy="641350"/>
          </a:xfrm>
          <a:prstGeom prst="rect">
            <a:avLst/>
          </a:prstGeom>
          <a:noFill/>
          <a:ln w="9525">
            <a:noFill/>
            <a:miter lim="800000"/>
            <a:headEnd/>
            <a:tailEnd/>
          </a:ln>
        </p:spPr>
        <p:txBody>
          <a:bodyPr wrap="none">
            <a:spAutoFit/>
          </a:bodyPr>
          <a:lstStyle/>
          <a:p>
            <a:pPr eaLnBrk="0" hangingPunct="0"/>
            <a:r>
              <a:rPr lang="en-US" altLang="zh-CN" sz="3600">
                <a:latin typeface="Times New Roman" pitchFamily="18" charset="0"/>
                <a:ea typeface="宋体" pitchFamily="2" charset="-122"/>
              </a:rPr>
              <a:t>( 3     2      5     0  .   7     5     3     4 )</a:t>
            </a:r>
            <a:r>
              <a:rPr lang="en-US" altLang="zh-CN" sz="3600" baseline="-25000">
                <a:latin typeface="Times New Roman" pitchFamily="18" charset="0"/>
                <a:ea typeface="宋体" pitchFamily="2" charset="-122"/>
              </a:rPr>
              <a:t>8</a:t>
            </a:r>
            <a:endParaRPr lang="en-US" altLang="zh-CN" sz="3600">
              <a:latin typeface="Times New Roman" pitchFamily="18" charset="0"/>
              <a:ea typeface="宋体" pitchFamily="2" charset="-122"/>
            </a:endParaRPr>
          </a:p>
        </p:txBody>
      </p:sp>
      <p:sp>
        <p:nvSpPr>
          <p:cNvPr id="74758" name="Line 9"/>
          <p:cNvSpPr>
            <a:spLocks noChangeShapeType="1"/>
          </p:cNvSpPr>
          <p:nvPr/>
        </p:nvSpPr>
        <p:spPr bwMode="auto">
          <a:xfrm>
            <a:off x="4414838" y="1785938"/>
            <a:ext cx="0" cy="381000"/>
          </a:xfrm>
          <a:prstGeom prst="line">
            <a:avLst/>
          </a:prstGeom>
          <a:noFill/>
          <a:ln w="25400">
            <a:solidFill>
              <a:srgbClr val="FF0000"/>
            </a:solidFill>
            <a:round/>
            <a:headEnd/>
            <a:tailEnd/>
          </a:ln>
        </p:spPr>
        <p:txBody>
          <a:bodyPr wrap="none" anchor="ctr"/>
          <a:lstStyle/>
          <a:p>
            <a:endParaRPr lang="zh-CN" altLang="en-US"/>
          </a:p>
        </p:txBody>
      </p:sp>
      <p:sp>
        <p:nvSpPr>
          <p:cNvPr id="74759" name="Line 14"/>
          <p:cNvSpPr>
            <a:spLocks noChangeShapeType="1"/>
          </p:cNvSpPr>
          <p:nvPr/>
        </p:nvSpPr>
        <p:spPr bwMode="auto">
          <a:xfrm>
            <a:off x="1654175" y="2278063"/>
            <a:ext cx="0" cy="533400"/>
          </a:xfrm>
          <a:prstGeom prst="line">
            <a:avLst/>
          </a:prstGeom>
          <a:noFill/>
          <a:ln w="25400">
            <a:solidFill>
              <a:srgbClr val="FF0000"/>
            </a:solidFill>
            <a:round/>
            <a:headEnd type="triangle" w="med" len="med"/>
            <a:tailEnd type="triangle" w="med" len="med"/>
          </a:ln>
        </p:spPr>
        <p:txBody>
          <a:bodyPr/>
          <a:lstStyle/>
          <a:p>
            <a:endParaRPr lang="zh-CN" altLang="en-US"/>
          </a:p>
        </p:txBody>
      </p:sp>
      <p:sp>
        <p:nvSpPr>
          <p:cNvPr id="74760" name="Line 15"/>
          <p:cNvSpPr>
            <a:spLocks noChangeShapeType="1"/>
          </p:cNvSpPr>
          <p:nvPr/>
        </p:nvSpPr>
        <p:spPr bwMode="auto">
          <a:xfrm>
            <a:off x="2339975" y="2278063"/>
            <a:ext cx="0" cy="533400"/>
          </a:xfrm>
          <a:prstGeom prst="line">
            <a:avLst/>
          </a:prstGeom>
          <a:noFill/>
          <a:ln w="25400">
            <a:solidFill>
              <a:srgbClr val="FF0000"/>
            </a:solidFill>
            <a:round/>
            <a:headEnd type="triangle" w="med" len="med"/>
            <a:tailEnd type="triangle" w="med" len="med"/>
          </a:ln>
        </p:spPr>
        <p:txBody>
          <a:bodyPr/>
          <a:lstStyle/>
          <a:p>
            <a:endParaRPr lang="zh-CN" altLang="en-US"/>
          </a:p>
        </p:txBody>
      </p:sp>
      <p:sp>
        <p:nvSpPr>
          <p:cNvPr id="74761" name="Line 16"/>
          <p:cNvSpPr>
            <a:spLocks noChangeShapeType="1"/>
          </p:cNvSpPr>
          <p:nvPr/>
        </p:nvSpPr>
        <p:spPr bwMode="auto">
          <a:xfrm>
            <a:off x="3254375" y="2278063"/>
            <a:ext cx="0" cy="533400"/>
          </a:xfrm>
          <a:prstGeom prst="line">
            <a:avLst/>
          </a:prstGeom>
          <a:noFill/>
          <a:ln w="25400">
            <a:solidFill>
              <a:srgbClr val="FF0000"/>
            </a:solidFill>
            <a:round/>
            <a:headEnd type="triangle" w="med" len="med"/>
            <a:tailEnd type="triangle" w="med" len="med"/>
          </a:ln>
        </p:spPr>
        <p:txBody>
          <a:bodyPr/>
          <a:lstStyle/>
          <a:p>
            <a:endParaRPr lang="zh-CN" altLang="en-US"/>
          </a:p>
        </p:txBody>
      </p:sp>
      <p:sp>
        <p:nvSpPr>
          <p:cNvPr id="74762" name="Line 17"/>
          <p:cNvSpPr>
            <a:spLocks noChangeShapeType="1"/>
          </p:cNvSpPr>
          <p:nvPr/>
        </p:nvSpPr>
        <p:spPr bwMode="auto">
          <a:xfrm>
            <a:off x="4092575" y="2278063"/>
            <a:ext cx="0" cy="533400"/>
          </a:xfrm>
          <a:prstGeom prst="line">
            <a:avLst/>
          </a:prstGeom>
          <a:noFill/>
          <a:ln w="25400">
            <a:solidFill>
              <a:srgbClr val="FF0000"/>
            </a:solidFill>
            <a:round/>
            <a:headEnd type="triangle" w="med" len="med"/>
            <a:tailEnd type="triangle" w="med" len="med"/>
          </a:ln>
        </p:spPr>
        <p:txBody>
          <a:bodyPr/>
          <a:lstStyle/>
          <a:p>
            <a:endParaRPr lang="zh-CN" altLang="en-US"/>
          </a:p>
        </p:txBody>
      </p:sp>
      <p:sp>
        <p:nvSpPr>
          <p:cNvPr id="74763" name="Line 18"/>
          <p:cNvSpPr>
            <a:spLocks noChangeShapeType="1"/>
          </p:cNvSpPr>
          <p:nvPr/>
        </p:nvSpPr>
        <p:spPr bwMode="auto">
          <a:xfrm>
            <a:off x="4557713" y="2282825"/>
            <a:ext cx="0" cy="533400"/>
          </a:xfrm>
          <a:prstGeom prst="line">
            <a:avLst/>
          </a:prstGeom>
          <a:noFill/>
          <a:ln w="25400">
            <a:solidFill>
              <a:srgbClr val="FF0000"/>
            </a:solidFill>
            <a:round/>
            <a:headEnd type="triangle" w="med" len="med"/>
            <a:tailEnd type="triangle" w="med" len="med"/>
          </a:ln>
        </p:spPr>
        <p:txBody>
          <a:bodyPr/>
          <a:lstStyle/>
          <a:p>
            <a:endParaRPr lang="zh-CN" altLang="en-US"/>
          </a:p>
        </p:txBody>
      </p:sp>
      <p:sp>
        <p:nvSpPr>
          <p:cNvPr id="74764" name="Line 19"/>
          <p:cNvSpPr>
            <a:spLocks noChangeShapeType="1"/>
          </p:cNvSpPr>
          <p:nvPr/>
        </p:nvSpPr>
        <p:spPr bwMode="auto">
          <a:xfrm>
            <a:off x="5062538" y="2282825"/>
            <a:ext cx="0" cy="533400"/>
          </a:xfrm>
          <a:prstGeom prst="line">
            <a:avLst/>
          </a:prstGeom>
          <a:noFill/>
          <a:ln w="25400">
            <a:solidFill>
              <a:srgbClr val="FF0000"/>
            </a:solidFill>
            <a:round/>
            <a:headEnd type="triangle" w="med" len="med"/>
            <a:tailEnd type="triangle" w="med" len="med"/>
          </a:ln>
        </p:spPr>
        <p:txBody>
          <a:bodyPr/>
          <a:lstStyle/>
          <a:p>
            <a:endParaRPr lang="zh-CN" altLang="en-US"/>
          </a:p>
        </p:txBody>
      </p:sp>
      <p:sp>
        <p:nvSpPr>
          <p:cNvPr id="74765" name="Line 20"/>
          <p:cNvSpPr>
            <a:spLocks noChangeShapeType="1"/>
          </p:cNvSpPr>
          <p:nvPr/>
        </p:nvSpPr>
        <p:spPr bwMode="auto">
          <a:xfrm>
            <a:off x="5854700" y="2311400"/>
            <a:ext cx="0" cy="533400"/>
          </a:xfrm>
          <a:prstGeom prst="line">
            <a:avLst/>
          </a:prstGeom>
          <a:noFill/>
          <a:ln w="25400">
            <a:solidFill>
              <a:srgbClr val="FF0000"/>
            </a:solidFill>
            <a:round/>
            <a:headEnd type="triangle" w="med" len="med"/>
            <a:tailEnd type="triangle" w="med" len="med"/>
          </a:ln>
        </p:spPr>
        <p:txBody>
          <a:bodyPr/>
          <a:lstStyle/>
          <a:p>
            <a:endParaRPr lang="zh-CN" altLang="en-US"/>
          </a:p>
        </p:txBody>
      </p:sp>
      <p:sp>
        <p:nvSpPr>
          <p:cNvPr id="74766" name="Line 21"/>
          <p:cNvSpPr>
            <a:spLocks noChangeShapeType="1"/>
          </p:cNvSpPr>
          <p:nvPr/>
        </p:nvSpPr>
        <p:spPr bwMode="auto">
          <a:xfrm>
            <a:off x="6646863" y="2282825"/>
            <a:ext cx="0" cy="533400"/>
          </a:xfrm>
          <a:prstGeom prst="line">
            <a:avLst/>
          </a:prstGeom>
          <a:noFill/>
          <a:ln w="25400">
            <a:solidFill>
              <a:srgbClr val="FF0000"/>
            </a:solidFill>
            <a:round/>
            <a:headEnd type="triangle" w="med" len="med"/>
            <a:tailEnd type="triangle" w="med" len="med"/>
          </a:ln>
        </p:spPr>
        <p:txBody>
          <a:bodyPr/>
          <a:lstStyle/>
          <a:p>
            <a:endParaRPr lang="zh-CN" altLang="en-US"/>
          </a:p>
        </p:txBody>
      </p:sp>
      <p:sp>
        <p:nvSpPr>
          <p:cNvPr id="74767" name="Line 22"/>
          <p:cNvSpPr>
            <a:spLocks noChangeShapeType="1"/>
          </p:cNvSpPr>
          <p:nvPr/>
        </p:nvSpPr>
        <p:spPr bwMode="auto">
          <a:xfrm>
            <a:off x="7439025" y="2311400"/>
            <a:ext cx="0" cy="533400"/>
          </a:xfrm>
          <a:prstGeom prst="line">
            <a:avLst/>
          </a:prstGeom>
          <a:noFill/>
          <a:ln w="25400">
            <a:solidFill>
              <a:srgbClr val="FF0000"/>
            </a:solidFill>
            <a:round/>
            <a:headEnd type="triangle" w="med" len="med"/>
            <a:tailEnd type="triangle" w="med" len="med"/>
          </a:ln>
        </p:spPr>
        <p:txBody>
          <a:bodyPr/>
          <a:lstStyle/>
          <a:p>
            <a:endParaRPr lang="zh-CN" altLang="en-US"/>
          </a:p>
        </p:txBody>
      </p:sp>
      <p:sp>
        <p:nvSpPr>
          <p:cNvPr id="74768" name="Line 23"/>
          <p:cNvSpPr>
            <a:spLocks noChangeShapeType="1"/>
          </p:cNvSpPr>
          <p:nvPr/>
        </p:nvSpPr>
        <p:spPr bwMode="auto">
          <a:xfrm>
            <a:off x="1979613" y="1785938"/>
            <a:ext cx="0" cy="381000"/>
          </a:xfrm>
          <a:prstGeom prst="line">
            <a:avLst/>
          </a:prstGeom>
          <a:noFill/>
          <a:ln w="25400">
            <a:solidFill>
              <a:srgbClr val="FF0000"/>
            </a:solidFill>
            <a:round/>
            <a:headEnd/>
            <a:tailEnd/>
          </a:ln>
        </p:spPr>
        <p:txBody>
          <a:bodyPr wrap="none" anchor="ctr"/>
          <a:lstStyle/>
          <a:p>
            <a:endParaRPr lang="zh-CN" altLang="en-US"/>
          </a:p>
        </p:txBody>
      </p:sp>
      <p:sp>
        <p:nvSpPr>
          <p:cNvPr id="74769" name="Line 24"/>
          <p:cNvSpPr>
            <a:spLocks noChangeShapeType="1"/>
          </p:cNvSpPr>
          <p:nvPr/>
        </p:nvSpPr>
        <p:spPr bwMode="auto">
          <a:xfrm>
            <a:off x="2901950" y="1785938"/>
            <a:ext cx="0" cy="381000"/>
          </a:xfrm>
          <a:prstGeom prst="line">
            <a:avLst/>
          </a:prstGeom>
          <a:noFill/>
          <a:ln w="25400">
            <a:solidFill>
              <a:srgbClr val="FF0000"/>
            </a:solidFill>
            <a:round/>
            <a:headEnd/>
            <a:tailEnd/>
          </a:ln>
        </p:spPr>
        <p:txBody>
          <a:bodyPr wrap="none" anchor="ctr"/>
          <a:lstStyle/>
          <a:p>
            <a:endParaRPr lang="zh-CN" altLang="en-US"/>
          </a:p>
        </p:txBody>
      </p:sp>
      <p:sp>
        <p:nvSpPr>
          <p:cNvPr id="74770" name="Line 25"/>
          <p:cNvSpPr>
            <a:spLocks noChangeShapeType="1"/>
          </p:cNvSpPr>
          <p:nvPr/>
        </p:nvSpPr>
        <p:spPr bwMode="auto">
          <a:xfrm>
            <a:off x="3622675" y="1785938"/>
            <a:ext cx="0" cy="381000"/>
          </a:xfrm>
          <a:prstGeom prst="line">
            <a:avLst/>
          </a:prstGeom>
          <a:noFill/>
          <a:ln w="25400">
            <a:solidFill>
              <a:srgbClr val="FF0000"/>
            </a:solidFill>
            <a:round/>
            <a:headEnd/>
            <a:tailEnd/>
          </a:ln>
        </p:spPr>
        <p:txBody>
          <a:bodyPr wrap="none" anchor="ctr"/>
          <a:lstStyle/>
          <a:p>
            <a:endParaRPr lang="zh-CN" altLang="en-US"/>
          </a:p>
        </p:txBody>
      </p:sp>
      <p:sp>
        <p:nvSpPr>
          <p:cNvPr id="74771" name="Line 26"/>
          <p:cNvSpPr>
            <a:spLocks noChangeShapeType="1"/>
          </p:cNvSpPr>
          <p:nvPr/>
        </p:nvSpPr>
        <p:spPr bwMode="auto">
          <a:xfrm>
            <a:off x="4414838" y="1785938"/>
            <a:ext cx="0" cy="381000"/>
          </a:xfrm>
          <a:prstGeom prst="line">
            <a:avLst/>
          </a:prstGeom>
          <a:noFill/>
          <a:ln w="25400">
            <a:solidFill>
              <a:srgbClr val="FF0000"/>
            </a:solidFill>
            <a:round/>
            <a:headEnd/>
            <a:tailEnd/>
          </a:ln>
        </p:spPr>
        <p:txBody>
          <a:bodyPr wrap="none" anchor="ctr"/>
          <a:lstStyle/>
          <a:p>
            <a:endParaRPr lang="zh-CN" altLang="en-US"/>
          </a:p>
        </p:txBody>
      </p:sp>
      <p:sp>
        <p:nvSpPr>
          <p:cNvPr id="74772" name="Line 27"/>
          <p:cNvSpPr>
            <a:spLocks noChangeShapeType="1"/>
          </p:cNvSpPr>
          <p:nvPr/>
        </p:nvSpPr>
        <p:spPr bwMode="auto">
          <a:xfrm>
            <a:off x="4702175" y="1785938"/>
            <a:ext cx="0" cy="381000"/>
          </a:xfrm>
          <a:prstGeom prst="line">
            <a:avLst/>
          </a:prstGeom>
          <a:noFill/>
          <a:ln w="25400">
            <a:solidFill>
              <a:srgbClr val="FF0000"/>
            </a:solidFill>
            <a:round/>
            <a:headEnd/>
            <a:tailEnd/>
          </a:ln>
        </p:spPr>
        <p:txBody>
          <a:bodyPr wrap="none" anchor="ctr"/>
          <a:lstStyle/>
          <a:p>
            <a:endParaRPr lang="zh-CN" altLang="en-US"/>
          </a:p>
        </p:txBody>
      </p:sp>
      <p:sp>
        <p:nvSpPr>
          <p:cNvPr id="74773" name="Line 28"/>
          <p:cNvSpPr>
            <a:spLocks noChangeShapeType="1"/>
          </p:cNvSpPr>
          <p:nvPr/>
        </p:nvSpPr>
        <p:spPr bwMode="auto">
          <a:xfrm>
            <a:off x="5494338" y="1785938"/>
            <a:ext cx="0" cy="381000"/>
          </a:xfrm>
          <a:prstGeom prst="line">
            <a:avLst/>
          </a:prstGeom>
          <a:noFill/>
          <a:ln w="25400">
            <a:solidFill>
              <a:srgbClr val="FF0000"/>
            </a:solidFill>
            <a:round/>
            <a:headEnd/>
            <a:tailEnd/>
          </a:ln>
        </p:spPr>
        <p:txBody>
          <a:bodyPr wrap="none" anchor="ctr"/>
          <a:lstStyle/>
          <a:p>
            <a:endParaRPr lang="zh-CN" altLang="en-US"/>
          </a:p>
        </p:txBody>
      </p:sp>
      <p:sp>
        <p:nvSpPr>
          <p:cNvPr id="74774" name="Line 29"/>
          <p:cNvSpPr>
            <a:spLocks noChangeShapeType="1"/>
          </p:cNvSpPr>
          <p:nvPr/>
        </p:nvSpPr>
        <p:spPr bwMode="auto">
          <a:xfrm>
            <a:off x="6286500" y="1785938"/>
            <a:ext cx="0" cy="381000"/>
          </a:xfrm>
          <a:prstGeom prst="line">
            <a:avLst/>
          </a:prstGeom>
          <a:noFill/>
          <a:ln w="25400">
            <a:solidFill>
              <a:srgbClr val="FF0000"/>
            </a:solidFill>
            <a:round/>
            <a:headEnd/>
            <a:tailEnd/>
          </a:ln>
        </p:spPr>
        <p:txBody>
          <a:bodyPr wrap="none" anchor="ctr"/>
          <a:lstStyle/>
          <a:p>
            <a:endParaRPr lang="zh-CN" altLang="en-US"/>
          </a:p>
        </p:txBody>
      </p:sp>
      <p:sp>
        <p:nvSpPr>
          <p:cNvPr id="74775" name="Line 30"/>
          <p:cNvSpPr>
            <a:spLocks noChangeShapeType="1"/>
          </p:cNvSpPr>
          <p:nvPr/>
        </p:nvSpPr>
        <p:spPr bwMode="auto">
          <a:xfrm>
            <a:off x="7078663" y="1785938"/>
            <a:ext cx="0" cy="381000"/>
          </a:xfrm>
          <a:prstGeom prst="line">
            <a:avLst/>
          </a:prstGeom>
          <a:noFill/>
          <a:ln w="25400">
            <a:solidFill>
              <a:srgbClr val="FF0000"/>
            </a:solidFill>
            <a:round/>
            <a:headEnd/>
            <a:tailEnd/>
          </a:ln>
        </p:spPr>
        <p:txBody>
          <a:bodyPr wrap="none" anchor="ctr"/>
          <a:lstStyle/>
          <a:p>
            <a:endParaRPr lang="zh-CN" altLang="en-US"/>
          </a:p>
        </p:txBody>
      </p:sp>
    </p:spTree>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3011">
                                            <p:txEl>
                                              <p:pRg st="0" end="0"/>
                                            </p:txEl>
                                          </p:spTgt>
                                        </p:tgtEl>
                                        <p:attrNameLst>
                                          <p:attrName>style.visibility</p:attrName>
                                        </p:attrNameLst>
                                      </p:cBhvr>
                                      <p:to>
                                        <p:strVal val="visible"/>
                                      </p:to>
                                    </p:set>
                                    <p:animEffect transition="in" filter="blinds(horizontal)">
                                      <p:cBhvr>
                                        <p:cTn id="7" dur="500"/>
                                        <p:tgtEl>
                                          <p:spTgt spid="430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43011">
                                            <p:txEl>
                                              <p:pRg st="1" end="1"/>
                                            </p:txEl>
                                          </p:spTgt>
                                        </p:tgtEl>
                                        <p:attrNameLst>
                                          <p:attrName>style.visibility</p:attrName>
                                        </p:attrNameLst>
                                      </p:cBhvr>
                                      <p:to>
                                        <p:strVal val="visible"/>
                                      </p:to>
                                    </p:set>
                                    <p:anim calcmode="lin" valueType="num">
                                      <p:cBhvr additive="base">
                                        <p:cTn id="12" dur="2000" fill="hold"/>
                                        <p:tgtEl>
                                          <p:spTgt spid="43011">
                                            <p:txEl>
                                              <p:pRg st="1" end="1"/>
                                            </p:txEl>
                                          </p:spTgt>
                                        </p:tgtEl>
                                        <p:attrNameLst>
                                          <p:attrName>ppt_x</p:attrName>
                                        </p:attrNameLst>
                                      </p:cBhvr>
                                      <p:tavLst>
                                        <p:tav tm="0">
                                          <p:val>
                                            <p:strVal val="1+#ppt_w/2"/>
                                          </p:val>
                                        </p:tav>
                                        <p:tav tm="100000">
                                          <p:val>
                                            <p:strVal val="#ppt_x"/>
                                          </p:val>
                                        </p:tav>
                                      </p:tavLst>
                                    </p:anim>
                                    <p:anim calcmode="lin" valueType="num">
                                      <p:cBhvr additive="base">
                                        <p:cTn id="13" dur="2000" fill="hold"/>
                                        <p:tgtEl>
                                          <p:spTgt spid="43011">
                                            <p:txEl>
                                              <p:pRg st="1" end="1"/>
                                            </p:txEl>
                                          </p:spTgt>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0"/>
                                  </p:stCondLst>
                                  <p:childTnLst>
                                    <p:set>
                                      <p:cBhvr>
                                        <p:cTn id="15" dur="1" fill="hold">
                                          <p:stCondLst>
                                            <p:cond delay="0"/>
                                          </p:stCondLst>
                                        </p:cTn>
                                        <p:tgtEl>
                                          <p:spTgt spid="43011">
                                            <p:txEl>
                                              <p:pRg st="2" end="2"/>
                                            </p:txEl>
                                          </p:spTgt>
                                        </p:tgtEl>
                                        <p:attrNameLst>
                                          <p:attrName>style.visibility</p:attrName>
                                        </p:attrNameLst>
                                      </p:cBhvr>
                                      <p:to>
                                        <p:strVal val="visible"/>
                                      </p:to>
                                    </p:set>
                                    <p:anim calcmode="lin" valueType="num">
                                      <p:cBhvr additive="base">
                                        <p:cTn id="16" dur="2000" fill="hold"/>
                                        <p:tgtEl>
                                          <p:spTgt spid="43011">
                                            <p:txEl>
                                              <p:pRg st="2" end="2"/>
                                            </p:txEl>
                                          </p:spTgt>
                                        </p:tgtEl>
                                        <p:attrNameLst>
                                          <p:attrName>ppt_x</p:attrName>
                                        </p:attrNameLst>
                                      </p:cBhvr>
                                      <p:tavLst>
                                        <p:tav tm="0">
                                          <p:val>
                                            <p:strVal val="1+#ppt_w/2"/>
                                          </p:val>
                                        </p:tav>
                                        <p:tav tm="100000">
                                          <p:val>
                                            <p:strVal val="#ppt_x"/>
                                          </p:val>
                                        </p:tav>
                                      </p:tavLst>
                                    </p:anim>
                                    <p:anim calcmode="lin" valueType="num">
                                      <p:cBhvr additive="base">
                                        <p:cTn id="17" dur="2000" fill="hold"/>
                                        <p:tgtEl>
                                          <p:spTgt spid="4301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43011">
                                            <p:txEl>
                                              <p:pRg st="3" end="3"/>
                                            </p:txEl>
                                          </p:spTgt>
                                        </p:tgtEl>
                                        <p:attrNameLst>
                                          <p:attrName>style.visibility</p:attrName>
                                        </p:attrNameLst>
                                      </p:cBhvr>
                                      <p:to>
                                        <p:strVal val="visible"/>
                                      </p:to>
                                    </p:set>
                                    <p:anim calcmode="lin" valueType="num">
                                      <p:cBhvr additive="base">
                                        <p:cTn id="22" dur="2000" fill="hold"/>
                                        <p:tgtEl>
                                          <p:spTgt spid="43011">
                                            <p:txEl>
                                              <p:pRg st="3" end="3"/>
                                            </p:txEl>
                                          </p:spTgt>
                                        </p:tgtEl>
                                        <p:attrNameLst>
                                          <p:attrName>ppt_x</p:attrName>
                                        </p:attrNameLst>
                                      </p:cBhvr>
                                      <p:tavLst>
                                        <p:tav tm="0">
                                          <p:val>
                                            <p:strVal val="1+#ppt_w/2"/>
                                          </p:val>
                                        </p:tav>
                                        <p:tav tm="100000">
                                          <p:val>
                                            <p:strVal val="#ppt_x"/>
                                          </p:val>
                                        </p:tav>
                                      </p:tavLst>
                                    </p:anim>
                                    <p:anim calcmode="lin" valueType="num">
                                      <p:cBhvr additive="base">
                                        <p:cTn id="23" dur="2000" fill="hold"/>
                                        <p:tgtEl>
                                          <p:spTgt spid="43011">
                                            <p:txEl>
                                              <p:pRg st="3" end="3"/>
                                            </p:txEl>
                                          </p:spTgt>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43011">
                                            <p:txEl>
                                              <p:pRg st="4" end="4"/>
                                            </p:txEl>
                                          </p:spTgt>
                                        </p:tgtEl>
                                        <p:attrNameLst>
                                          <p:attrName>style.visibility</p:attrName>
                                        </p:attrNameLst>
                                      </p:cBhvr>
                                      <p:to>
                                        <p:strVal val="visible"/>
                                      </p:to>
                                    </p:set>
                                    <p:anim calcmode="lin" valueType="num">
                                      <p:cBhvr additive="base">
                                        <p:cTn id="26" dur="2000" fill="hold"/>
                                        <p:tgtEl>
                                          <p:spTgt spid="43011">
                                            <p:txEl>
                                              <p:pRg st="4" end="4"/>
                                            </p:txEl>
                                          </p:spTgt>
                                        </p:tgtEl>
                                        <p:attrNameLst>
                                          <p:attrName>ppt_x</p:attrName>
                                        </p:attrNameLst>
                                      </p:cBhvr>
                                      <p:tavLst>
                                        <p:tav tm="0">
                                          <p:val>
                                            <p:strVal val="1+#ppt_w/2"/>
                                          </p:val>
                                        </p:tav>
                                        <p:tav tm="100000">
                                          <p:val>
                                            <p:strVal val="#ppt_x"/>
                                          </p:val>
                                        </p:tav>
                                      </p:tavLst>
                                    </p:anim>
                                    <p:anim calcmode="lin" valueType="num">
                                      <p:cBhvr additive="base">
                                        <p:cTn id="27" dur="2000" fill="hold"/>
                                        <p:tgtEl>
                                          <p:spTgt spid="43011">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zh-CN" altLang="en-US" smtClean="0">
                <a:latin typeface="Times New Roman" pitchFamily="18" charset="0"/>
              </a:rPr>
              <a:t>思考</a:t>
            </a:r>
          </a:p>
        </p:txBody>
      </p:sp>
      <p:grpSp>
        <p:nvGrpSpPr>
          <p:cNvPr id="75779" name="Group 4"/>
          <p:cNvGrpSpPr>
            <a:grpSpLocks/>
          </p:cNvGrpSpPr>
          <p:nvPr/>
        </p:nvGrpSpPr>
        <p:grpSpPr bwMode="auto">
          <a:xfrm>
            <a:off x="971550" y="1916113"/>
            <a:ext cx="1677988" cy="1677987"/>
            <a:chOff x="1829" y="1238"/>
            <a:chExt cx="1057" cy="1057"/>
          </a:xfrm>
        </p:grpSpPr>
        <p:sp>
          <p:nvSpPr>
            <p:cNvPr id="75789" name="Oval 5"/>
            <p:cNvSpPr>
              <a:spLocks noChangeArrowheads="1"/>
            </p:cNvSpPr>
            <p:nvPr/>
          </p:nvSpPr>
          <p:spPr bwMode="gray">
            <a:xfrm>
              <a:off x="1829" y="1238"/>
              <a:ext cx="1057" cy="1057"/>
            </a:xfrm>
            <a:prstGeom prst="ellipse">
              <a:avLst/>
            </a:prstGeom>
            <a:gradFill rotWithShape="0">
              <a:gsLst>
                <a:gs pos="0">
                  <a:schemeClr val="accent2"/>
                </a:gs>
                <a:gs pos="100000">
                  <a:schemeClr val="tx2"/>
                </a:gs>
              </a:gsLst>
              <a:lin ang="2700000" scaled="1"/>
            </a:gradFill>
            <a:ln w="9525">
              <a:noFill/>
              <a:round/>
              <a:headEnd/>
              <a:tailEnd/>
            </a:ln>
          </p:spPr>
          <p:txBody>
            <a:bodyPr wrap="none" anchor="ctr"/>
            <a:lstStyle/>
            <a:p>
              <a:endParaRPr lang="zh-CN" altLang="en-US"/>
            </a:p>
          </p:txBody>
        </p:sp>
        <p:sp>
          <p:nvSpPr>
            <p:cNvPr id="75790" name="Oval 6"/>
            <p:cNvSpPr>
              <a:spLocks noChangeArrowheads="1"/>
            </p:cNvSpPr>
            <p:nvPr/>
          </p:nvSpPr>
          <p:spPr bwMode="gray">
            <a:xfrm>
              <a:off x="1878" y="1282"/>
              <a:ext cx="948" cy="949"/>
            </a:xfrm>
            <a:prstGeom prst="ellipse">
              <a:avLst/>
            </a:prstGeom>
            <a:gradFill rotWithShape="0">
              <a:gsLst>
                <a:gs pos="0">
                  <a:schemeClr val="tx2"/>
                </a:gs>
                <a:gs pos="100000">
                  <a:schemeClr val="accent2"/>
                </a:gs>
              </a:gsLst>
              <a:lin ang="2700000" scaled="1"/>
            </a:gradFill>
            <a:ln w="9525">
              <a:noFill/>
              <a:round/>
              <a:headEnd/>
              <a:tailEnd/>
            </a:ln>
          </p:spPr>
          <p:txBody>
            <a:bodyPr wrap="none" anchor="ctr"/>
            <a:lstStyle/>
            <a:p>
              <a:pPr algn="ctr" latinLnBrk="1"/>
              <a:r>
                <a:rPr lang="zh-CN" altLang="en-US" sz="2400" b="1">
                  <a:solidFill>
                    <a:schemeClr val="bg1"/>
                  </a:solidFill>
                  <a:latin typeface="Verdana" pitchFamily="34" charset="0"/>
                  <a:ea typeface="Gulim" pitchFamily="34" charset="-127"/>
                </a:rPr>
                <a:t>八进制</a:t>
              </a:r>
            </a:p>
          </p:txBody>
        </p:sp>
      </p:grpSp>
      <p:grpSp>
        <p:nvGrpSpPr>
          <p:cNvPr id="75780" name="Group 7"/>
          <p:cNvGrpSpPr>
            <a:grpSpLocks/>
          </p:cNvGrpSpPr>
          <p:nvPr/>
        </p:nvGrpSpPr>
        <p:grpSpPr bwMode="auto">
          <a:xfrm>
            <a:off x="6564313" y="1924050"/>
            <a:ext cx="1677987" cy="1677988"/>
            <a:chOff x="1829" y="1238"/>
            <a:chExt cx="1057" cy="1057"/>
          </a:xfrm>
        </p:grpSpPr>
        <p:sp>
          <p:nvSpPr>
            <p:cNvPr id="75787" name="Oval 8"/>
            <p:cNvSpPr>
              <a:spLocks noChangeArrowheads="1"/>
            </p:cNvSpPr>
            <p:nvPr/>
          </p:nvSpPr>
          <p:spPr bwMode="gray">
            <a:xfrm>
              <a:off x="1829" y="1238"/>
              <a:ext cx="1057" cy="1057"/>
            </a:xfrm>
            <a:prstGeom prst="ellipse">
              <a:avLst/>
            </a:prstGeom>
            <a:gradFill rotWithShape="0">
              <a:gsLst>
                <a:gs pos="0">
                  <a:schemeClr val="accent2"/>
                </a:gs>
                <a:gs pos="100000">
                  <a:schemeClr val="tx2"/>
                </a:gs>
              </a:gsLst>
              <a:lin ang="2700000" scaled="1"/>
            </a:gradFill>
            <a:ln w="9525">
              <a:noFill/>
              <a:round/>
              <a:headEnd/>
              <a:tailEnd/>
            </a:ln>
          </p:spPr>
          <p:txBody>
            <a:bodyPr wrap="none" anchor="ctr"/>
            <a:lstStyle/>
            <a:p>
              <a:endParaRPr lang="zh-CN" altLang="en-US"/>
            </a:p>
          </p:txBody>
        </p:sp>
        <p:sp>
          <p:nvSpPr>
            <p:cNvPr id="75788" name="Oval 9"/>
            <p:cNvSpPr>
              <a:spLocks noChangeArrowheads="1"/>
            </p:cNvSpPr>
            <p:nvPr/>
          </p:nvSpPr>
          <p:spPr bwMode="gray">
            <a:xfrm>
              <a:off x="1878" y="1282"/>
              <a:ext cx="948" cy="949"/>
            </a:xfrm>
            <a:prstGeom prst="ellipse">
              <a:avLst/>
            </a:prstGeom>
            <a:gradFill rotWithShape="0">
              <a:gsLst>
                <a:gs pos="0">
                  <a:schemeClr val="tx2"/>
                </a:gs>
                <a:gs pos="100000">
                  <a:schemeClr val="accent2"/>
                </a:gs>
              </a:gsLst>
              <a:lin ang="2700000" scaled="1"/>
            </a:gradFill>
            <a:ln w="9525">
              <a:noFill/>
              <a:round/>
              <a:headEnd/>
              <a:tailEnd/>
            </a:ln>
          </p:spPr>
          <p:txBody>
            <a:bodyPr wrap="none" anchor="ctr"/>
            <a:lstStyle/>
            <a:p>
              <a:pPr algn="ctr" latinLnBrk="1"/>
              <a:r>
                <a:rPr lang="zh-CN" altLang="en-US" sz="2400" b="1">
                  <a:solidFill>
                    <a:schemeClr val="bg1"/>
                  </a:solidFill>
                  <a:latin typeface="Verdana" pitchFamily="34" charset="0"/>
                  <a:ea typeface="Gulim" pitchFamily="34" charset="-127"/>
                </a:rPr>
                <a:t>十六进制</a:t>
              </a:r>
            </a:p>
          </p:txBody>
        </p:sp>
      </p:grpSp>
      <p:grpSp>
        <p:nvGrpSpPr>
          <p:cNvPr id="75781" name="Group 10"/>
          <p:cNvGrpSpPr>
            <a:grpSpLocks/>
          </p:cNvGrpSpPr>
          <p:nvPr/>
        </p:nvGrpSpPr>
        <p:grpSpPr bwMode="auto">
          <a:xfrm>
            <a:off x="3797300" y="1924050"/>
            <a:ext cx="1677988" cy="1677988"/>
            <a:chOff x="1829" y="1238"/>
            <a:chExt cx="1057" cy="1057"/>
          </a:xfrm>
        </p:grpSpPr>
        <p:sp>
          <p:nvSpPr>
            <p:cNvPr id="75785" name="Oval 11"/>
            <p:cNvSpPr>
              <a:spLocks noChangeArrowheads="1"/>
            </p:cNvSpPr>
            <p:nvPr/>
          </p:nvSpPr>
          <p:spPr bwMode="gray">
            <a:xfrm>
              <a:off x="1829" y="1238"/>
              <a:ext cx="1057" cy="1057"/>
            </a:xfrm>
            <a:prstGeom prst="ellipse">
              <a:avLst/>
            </a:prstGeom>
            <a:gradFill rotWithShape="0">
              <a:gsLst>
                <a:gs pos="0">
                  <a:schemeClr val="accent2"/>
                </a:gs>
                <a:gs pos="100000">
                  <a:schemeClr val="tx2"/>
                </a:gs>
              </a:gsLst>
              <a:lin ang="2700000" scaled="1"/>
            </a:gradFill>
            <a:ln w="9525">
              <a:noFill/>
              <a:round/>
              <a:headEnd/>
              <a:tailEnd/>
            </a:ln>
          </p:spPr>
          <p:txBody>
            <a:bodyPr wrap="none" anchor="ctr"/>
            <a:lstStyle/>
            <a:p>
              <a:endParaRPr lang="zh-CN" altLang="en-US"/>
            </a:p>
          </p:txBody>
        </p:sp>
        <p:sp>
          <p:nvSpPr>
            <p:cNvPr id="75786" name="Oval 12"/>
            <p:cNvSpPr>
              <a:spLocks noChangeArrowheads="1"/>
            </p:cNvSpPr>
            <p:nvPr/>
          </p:nvSpPr>
          <p:spPr bwMode="gray">
            <a:xfrm>
              <a:off x="1878" y="1282"/>
              <a:ext cx="948" cy="949"/>
            </a:xfrm>
            <a:prstGeom prst="ellipse">
              <a:avLst/>
            </a:prstGeom>
            <a:gradFill rotWithShape="0">
              <a:gsLst>
                <a:gs pos="0">
                  <a:schemeClr val="tx2"/>
                </a:gs>
                <a:gs pos="100000">
                  <a:schemeClr val="accent2"/>
                </a:gs>
              </a:gsLst>
              <a:lin ang="2700000" scaled="1"/>
            </a:gradFill>
            <a:ln w="9525">
              <a:noFill/>
              <a:round/>
              <a:headEnd/>
              <a:tailEnd/>
            </a:ln>
          </p:spPr>
          <p:txBody>
            <a:bodyPr wrap="none" anchor="ctr"/>
            <a:lstStyle/>
            <a:p>
              <a:pPr algn="ctr" latinLnBrk="1"/>
              <a:r>
                <a:rPr lang="zh-CN" altLang="en-US" sz="2400" b="1">
                  <a:solidFill>
                    <a:schemeClr val="bg1"/>
                  </a:solidFill>
                  <a:latin typeface="Verdana" pitchFamily="34" charset="0"/>
                  <a:ea typeface="Gulim" pitchFamily="34" charset="-127"/>
                </a:rPr>
                <a:t>二进制</a:t>
              </a:r>
            </a:p>
          </p:txBody>
        </p:sp>
      </p:grpSp>
      <p:sp>
        <p:nvSpPr>
          <p:cNvPr id="75782" name="AutoShape 13"/>
          <p:cNvSpPr>
            <a:spLocks noChangeArrowheads="1"/>
          </p:cNvSpPr>
          <p:nvPr/>
        </p:nvSpPr>
        <p:spPr bwMode="auto">
          <a:xfrm>
            <a:off x="2649538" y="2649538"/>
            <a:ext cx="1147762" cy="225425"/>
          </a:xfrm>
          <a:prstGeom prst="leftRightArrow">
            <a:avLst>
              <a:gd name="adj1" fmla="val 50000"/>
              <a:gd name="adj2" fmla="val 101831"/>
            </a:avLst>
          </a:prstGeom>
          <a:solidFill>
            <a:srgbClr val="FFFF00"/>
          </a:solidFill>
          <a:ln w="9525">
            <a:solidFill>
              <a:schemeClr val="tx1"/>
            </a:solidFill>
            <a:miter lim="800000"/>
            <a:headEnd/>
            <a:tailEnd/>
          </a:ln>
        </p:spPr>
        <p:txBody>
          <a:bodyPr wrap="none" anchor="ctr"/>
          <a:lstStyle/>
          <a:p>
            <a:endParaRPr lang="zh-CN" altLang="en-US"/>
          </a:p>
        </p:txBody>
      </p:sp>
      <p:sp>
        <p:nvSpPr>
          <p:cNvPr id="75783" name="AutoShape 14"/>
          <p:cNvSpPr>
            <a:spLocks noChangeArrowheads="1"/>
          </p:cNvSpPr>
          <p:nvPr/>
        </p:nvSpPr>
        <p:spPr bwMode="auto">
          <a:xfrm>
            <a:off x="5440363" y="2649538"/>
            <a:ext cx="1147762" cy="225425"/>
          </a:xfrm>
          <a:prstGeom prst="leftRightArrow">
            <a:avLst>
              <a:gd name="adj1" fmla="val 50000"/>
              <a:gd name="adj2" fmla="val 101831"/>
            </a:avLst>
          </a:prstGeom>
          <a:solidFill>
            <a:srgbClr val="FFFF00"/>
          </a:solidFill>
          <a:ln w="9525">
            <a:solidFill>
              <a:schemeClr val="tx1"/>
            </a:solidFill>
            <a:miter lim="800000"/>
            <a:headEnd/>
            <a:tailEnd/>
          </a:ln>
        </p:spPr>
        <p:txBody>
          <a:bodyPr wrap="none" anchor="ctr"/>
          <a:lstStyle/>
          <a:p>
            <a:endParaRPr lang="zh-CN" altLang="en-US"/>
          </a:p>
        </p:txBody>
      </p:sp>
      <p:sp>
        <p:nvSpPr>
          <p:cNvPr id="44047" name="Text Box 15"/>
          <p:cNvSpPr txBox="1">
            <a:spLocks noChangeArrowheads="1"/>
          </p:cNvSpPr>
          <p:nvPr/>
        </p:nvSpPr>
        <p:spPr bwMode="auto">
          <a:xfrm>
            <a:off x="755650" y="4178300"/>
            <a:ext cx="7777163" cy="1587500"/>
          </a:xfrm>
          <a:prstGeom prst="rect">
            <a:avLst/>
          </a:prstGeom>
          <a:noFill/>
          <a:ln w="9525" algn="ctr">
            <a:noFill/>
            <a:miter lim="800000"/>
            <a:headEnd/>
            <a:tailEnd/>
          </a:ln>
        </p:spPr>
        <p:txBody>
          <a:bodyPr>
            <a:spAutoFit/>
          </a:bodyPr>
          <a:lstStyle/>
          <a:p>
            <a:pPr marL="342900" indent="-342900">
              <a:spcBef>
                <a:spcPct val="50000"/>
              </a:spcBef>
              <a:buClr>
                <a:schemeClr val="folHlink"/>
              </a:buClr>
              <a:buSzPct val="60000"/>
              <a:buFont typeface="Wingdings" pitchFamily="2" charset="2"/>
              <a:buNone/>
            </a:pPr>
            <a:r>
              <a:rPr lang="zh-CN" altLang="en-US" sz="2800" b="1">
                <a:latin typeface="Times New Roman" pitchFamily="18" charset="0"/>
              </a:rPr>
              <a:t>练习</a:t>
            </a:r>
            <a:r>
              <a:rPr lang="en-US" altLang="zh-CN" sz="2800" b="1">
                <a:latin typeface="Times New Roman" pitchFamily="18" charset="0"/>
              </a:rPr>
              <a:t>1.4</a:t>
            </a:r>
            <a:r>
              <a:rPr lang="zh-CN" altLang="en-US" sz="2800" b="1">
                <a:latin typeface="Times New Roman" pitchFamily="18" charset="0"/>
              </a:rPr>
              <a:t>：</a:t>
            </a:r>
            <a:r>
              <a:rPr lang="zh-CN" altLang="en-US" sz="2800">
                <a:latin typeface="Times New Roman" pitchFamily="18" charset="0"/>
              </a:rPr>
              <a:t> </a:t>
            </a:r>
            <a:r>
              <a:rPr lang="en-US" altLang="zh-CN" sz="2800" b="1">
                <a:latin typeface="Times New Roman" pitchFamily="18" charset="0"/>
              </a:rPr>
              <a:t>16</a:t>
            </a:r>
            <a:r>
              <a:rPr lang="zh-CN" altLang="en-US" sz="2800" b="1">
                <a:latin typeface="Times New Roman" pitchFamily="18" charset="0"/>
              </a:rPr>
              <a:t>位二进制数的最大值是什么？分别用八进制、十六进制、十进制表示。</a:t>
            </a:r>
          </a:p>
          <a:p>
            <a:pPr marL="342900" indent="-342900">
              <a:spcBef>
                <a:spcPct val="50000"/>
              </a:spcBef>
              <a:buClr>
                <a:schemeClr val="folHlink"/>
              </a:buClr>
              <a:buSzPct val="60000"/>
              <a:buFont typeface="Wingdings" pitchFamily="2" charset="2"/>
              <a:buNone/>
            </a:pPr>
            <a:r>
              <a:rPr lang="zh-CN" altLang="en-US" sz="2800" b="1">
                <a:latin typeface="Times New Roman" pitchFamily="18" charset="0"/>
              </a:rPr>
              <a:t>解：</a:t>
            </a:r>
            <a:r>
              <a:rPr lang="en-US" altLang="zh-CN" sz="2800" b="1">
                <a:latin typeface="Times New Roman" pitchFamily="18" charset="0"/>
              </a:rPr>
              <a:t>(177777)</a:t>
            </a:r>
            <a:r>
              <a:rPr lang="en-US" altLang="zh-CN" sz="2800" b="1" baseline="-25000">
                <a:latin typeface="Times New Roman" pitchFamily="18" charset="0"/>
              </a:rPr>
              <a:t>8</a:t>
            </a:r>
            <a:r>
              <a:rPr lang="en-US" altLang="zh-CN" sz="2800" b="1">
                <a:latin typeface="Times New Roman" pitchFamily="18" charset="0"/>
              </a:rPr>
              <a:t>,  (FFFF)</a:t>
            </a:r>
            <a:r>
              <a:rPr lang="en-US" altLang="zh-CN" sz="2800" b="1" baseline="-25000">
                <a:latin typeface="Times New Roman" pitchFamily="18" charset="0"/>
              </a:rPr>
              <a:t>16</a:t>
            </a:r>
            <a:r>
              <a:rPr lang="en-US" altLang="zh-CN" sz="2800" b="1">
                <a:latin typeface="Times New Roman" pitchFamily="18" charset="0"/>
              </a:rPr>
              <a:t>,  (65535)</a:t>
            </a:r>
            <a:r>
              <a:rPr lang="en-US" altLang="zh-CN" sz="2800" b="1" baseline="-25000">
                <a:latin typeface="Times New Roman" pitchFamily="18" charset="0"/>
              </a:rPr>
              <a:t>10.</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4047">
                                            <p:txEl>
                                              <p:pRg st="0" end="0"/>
                                            </p:txEl>
                                          </p:spTgt>
                                        </p:tgtEl>
                                        <p:attrNameLst>
                                          <p:attrName>style.visibility</p:attrName>
                                        </p:attrNameLst>
                                      </p:cBhvr>
                                      <p:to>
                                        <p:strVal val="visible"/>
                                      </p:to>
                                    </p:set>
                                    <p:animEffect transition="in" filter="blinds(horizontal)">
                                      <p:cBhvr>
                                        <p:cTn id="7" dur="500"/>
                                        <p:tgtEl>
                                          <p:spTgt spid="440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44047">
                                            <p:txEl>
                                              <p:pRg st="1" end="1"/>
                                            </p:txEl>
                                          </p:spTgt>
                                        </p:tgtEl>
                                        <p:attrNameLst>
                                          <p:attrName>style.visibility</p:attrName>
                                        </p:attrNameLst>
                                      </p:cBhvr>
                                      <p:to>
                                        <p:strVal val="visible"/>
                                      </p:to>
                                    </p:set>
                                    <p:anim calcmode="lin" valueType="num">
                                      <p:cBhvr additive="base">
                                        <p:cTn id="12" dur="2000" fill="hold"/>
                                        <p:tgtEl>
                                          <p:spTgt spid="44047">
                                            <p:txEl>
                                              <p:pRg st="1" end="1"/>
                                            </p:txEl>
                                          </p:spTgt>
                                        </p:tgtEl>
                                        <p:attrNameLst>
                                          <p:attrName>ppt_x</p:attrName>
                                        </p:attrNameLst>
                                      </p:cBhvr>
                                      <p:tavLst>
                                        <p:tav tm="0">
                                          <p:val>
                                            <p:strVal val="1+#ppt_w/2"/>
                                          </p:val>
                                        </p:tav>
                                        <p:tav tm="100000">
                                          <p:val>
                                            <p:strVal val="#ppt_x"/>
                                          </p:val>
                                        </p:tav>
                                      </p:tavLst>
                                    </p:anim>
                                    <p:anim calcmode="lin" valueType="num">
                                      <p:cBhvr additive="base">
                                        <p:cTn id="13" dur="2000" fill="hold"/>
                                        <p:tgtEl>
                                          <p:spTgt spid="44047">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zh-CN" altLang="en-US" smtClean="0">
                <a:latin typeface="Times New Roman" pitchFamily="18" charset="0"/>
              </a:rPr>
              <a:t>二进制到十进制的转换</a:t>
            </a:r>
          </a:p>
        </p:txBody>
      </p:sp>
      <p:sp>
        <p:nvSpPr>
          <p:cNvPr id="45059" name="Rectangle 3"/>
          <p:cNvSpPr>
            <a:spLocks noGrp="1" noChangeArrowheads="1"/>
          </p:cNvSpPr>
          <p:nvPr>
            <p:ph type="body" idx="1"/>
          </p:nvPr>
        </p:nvSpPr>
        <p:spPr>
          <a:xfrm>
            <a:off x="611188" y="1341438"/>
            <a:ext cx="8135937" cy="5256212"/>
          </a:xfrm>
        </p:spPr>
        <p:txBody>
          <a:bodyPr/>
          <a:lstStyle/>
          <a:p>
            <a:pPr eaLnBrk="1" hangingPunct="1">
              <a:lnSpc>
                <a:spcPct val="110000"/>
              </a:lnSpc>
              <a:spcBef>
                <a:spcPct val="0"/>
              </a:spcBef>
            </a:pPr>
            <a:r>
              <a:rPr lang="zh-CN" altLang="en-US" smtClean="0">
                <a:latin typeface="Times New Roman" pitchFamily="18" charset="0"/>
              </a:rPr>
              <a:t>方法：将二进制数按权展开，计算出相应的十进制值</a:t>
            </a:r>
          </a:p>
          <a:p>
            <a:pPr lvl="1" eaLnBrk="1" hangingPunct="1">
              <a:lnSpc>
                <a:spcPct val="110000"/>
              </a:lnSpc>
              <a:spcBef>
                <a:spcPct val="0"/>
              </a:spcBef>
              <a:buFont typeface="Wingdings" pitchFamily="2" charset="2"/>
              <a:buNone/>
            </a:pPr>
            <a:r>
              <a:rPr lang="zh-CN" altLang="en-US" smtClean="0">
                <a:latin typeface="Times New Roman" pitchFamily="18" charset="0"/>
              </a:rPr>
              <a:t>	</a:t>
            </a:r>
            <a:r>
              <a:rPr lang="en-US" altLang="zh-CN" smtClean="0">
                <a:latin typeface="Times New Roman" pitchFamily="18" charset="0"/>
              </a:rPr>
              <a:t>(b</a:t>
            </a:r>
            <a:r>
              <a:rPr lang="en-US" altLang="zh-CN" baseline="-25000" smtClean="0">
                <a:latin typeface="Times New Roman" pitchFamily="18" charset="0"/>
              </a:rPr>
              <a:t>n-1</a:t>
            </a:r>
            <a:r>
              <a:rPr lang="en-US" altLang="zh-CN" smtClean="0">
                <a:latin typeface="Times New Roman" pitchFamily="18" charset="0"/>
              </a:rPr>
              <a:t>…b</a:t>
            </a:r>
            <a:r>
              <a:rPr lang="en-US" altLang="zh-CN" baseline="-25000" smtClean="0">
                <a:latin typeface="Times New Roman" pitchFamily="18" charset="0"/>
              </a:rPr>
              <a:t>0</a:t>
            </a:r>
            <a:r>
              <a:rPr lang="en-US" altLang="zh-CN" smtClean="0">
                <a:latin typeface="Times New Roman" pitchFamily="18" charset="0"/>
              </a:rPr>
              <a:t>.b</a:t>
            </a:r>
            <a:r>
              <a:rPr lang="en-US" altLang="zh-CN" baseline="-25000" smtClean="0">
                <a:latin typeface="Times New Roman" pitchFamily="18" charset="0"/>
              </a:rPr>
              <a:t>-1</a:t>
            </a:r>
            <a:r>
              <a:rPr lang="en-US" altLang="zh-CN" smtClean="0">
                <a:latin typeface="Times New Roman" pitchFamily="18" charset="0"/>
              </a:rPr>
              <a:t>…b</a:t>
            </a:r>
            <a:r>
              <a:rPr lang="en-US" altLang="zh-CN" baseline="-25000" smtClean="0">
                <a:latin typeface="Times New Roman" pitchFamily="18" charset="0"/>
              </a:rPr>
              <a:t>-m</a:t>
            </a:r>
            <a:r>
              <a:rPr lang="en-US" altLang="zh-CN" smtClean="0">
                <a:latin typeface="Times New Roman" pitchFamily="18" charset="0"/>
              </a:rPr>
              <a:t>)</a:t>
            </a:r>
            <a:r>
              <a:rPr lang="en-US" altLang="zh-CN" baseline="-25000" smtClean="0">
                <a:latin typeface="Times New Roman" pitchFamily="18" charset="0"/>
              </a:rPr>
              <a:t>2</a:t>
            </a:r>
          </a:p>
          <a:p>
            <a:pPr lvl="1" eaLnBrk="1" hangingPunct="1">
              <a:lnSpc>
                <a:spcPct val="110000"/>
              </a:lnSpc>
              <a:spcBef>
                <a:spcPct val="0"/>
              </a:spcBef>
              <a:buFont typeface="Wingdings" pitchFamily="2" charset="2"/>
              <a:buNone/>
            </a:pPr>
            <a:r>
              <a:rPr lang="en-US" altLang="zh-CN" smtClean="0">
                <a:latin typeface="Times New Roman" pitchFamily="18" charset="0"/>
              </a:rPr>
              <a:t>=b</a:t>
            </a:r>
            <a:r>
              <a:rPr lang="en-US" altLang="zh-CN" baseline="-25000" smtClean="0">
                <a:latin typeface="Times New Roman" pitchFamily="18" charset="0"/>
              </a:rPr>
              <a:t>n-1</a:t>
            </a:r>
            <a:r>
              <a:rPr lang="en-US" altLang="zh-CN" smtClean="0">
                <a:latin typeface="Times New Roman" pitchFamily="18" charset="0"/>
              </a:rPr>
              <a:t>2</a:t>
            </a:r>
            <a:r>
              <a:rPr lang="en-US" altLang="zh-CN" baseline="30000" smtClean="0">
                <a:latin typeface="Times New Roman" pitchFamily="18" charset="0"/>
              </a:rPr>
              <a:t>n-1</a:t>
            </a:r>
            <a:r>
              <a:rPr lang="en-US" altLang="zh-CN" smtClean="0">
                <a:latin typeface="Times New Roman" pitchFamily="18" charset="0"/>
              </a:rPr>
              <a:t>+…+b</a:t>
            </a:r>
            <a:r>
              <a:rPr lang="en-US" altLang="zh-CN" baseline="-25000" smtClean="0">
                <a:latin typeface="Times New Roman" pitchFamily="18" charset="0"/>
              </a:rPr>
              <a:t>0</a:t>
            </a:r>
            <a:r>
              <a:rPr lang="en-US" altLang="zh-CN" smtClean="0">
                <a:latin typeface="Times New Roman" pitchFamily="18" charset="0"/>
              </a:rPr>
              <a:t>2</a:t>
            </a:r>
            <a:r>
              <a:rPr lang="en-US" altLang="zh-CN" baseline="30000" smtClean="0">
                <a:latin typeface="Times New Roman" pitchFamily="18" charset="0"/>
              </a:rPr>
              <a:t>0</a:t>
            </a:r>
            <a:r>
              <a:rPr lang="en-US" altLang="zh-CN" smtClean="0">
                <a:latin typeface="Times New Roman" pitchFamily="18" charset="0"/>
              </a:rPr>
              <a:t>+b</a:t>
            </a:r>
            <a:r>
              <a:rPr lang="en-US" altLang="zh-CN" baseline="-25000" smtClean="0">
                <a:latin typeface="Times New Roman" pitchFamily="18" charset="0"/>
              </a:rPr>
              <a:t>-1</a:t>
            </a:r>
            <a:r>
              <a:rPr lang="en-US" altLang="zh-CN" smtClean="0">
                <a:latin typeface="Times New Roman" pitchFamily="18" charset="0"/>
              </a:rPr>
              <a:t>2</a:t>
            </a:r>
            <a:r>
              <a:rPr lang="en-US" altLang="zh-CN" baseline="30000" smtClean="0">
                <a:latin typeface="Times New Roman" pitchFamily="18" charset="0"/>
              </a:rPr>
              <a:t>-1</a:t>
            </a:r>
            <a:r>
              <a:rPr lang="en-US" altLang="zh-CN" smtClean="0">
                <a:latin typeface="Times New Roman" pitchFamily="18" charset="0"/>
              </a:rPr>
              <a:t>+…+b</a:t>
            </a:r>
            <a:r>
              <a:rPr lang="en-US" altLang="zh-CN" baseline="-25000" smtClean="0">
                <a:latin typeface="Times New Roman" pitchFamily="18" charset="0"/>
              </a:rPr>
              <a:t>-m</a:t>
            </a:r>
            <a:r>
              <a:rPr lang="en-US" altLang="zh-CN" smtClean="0">
                <a:latin typeface="Times New Roman" pitchFamily="18" charset="0"/>
              </a:rPr>
              <a:t>2</a:t>
            </a:r>
            <a:r>
              <a:rPr lang="en-US" altLang="zh-CN" baseline="30000" smtClean="0">
                <a:latin typeface="Times New Roman" pitchFamily="18" charset="0"/>
              </a:rPr>
              <a:t>-m</a:t>
            </a:r>
          </a:p>
          <a:p>
            <a:pPr lvl="1" eaLnBrk="1" hangingPunct="1">
              <a:lnSpc>
                <a:spcPct val="110000"/>
              </a:lnSpc>
              <a:spcBef>
                <a:spcPct val="0"/>
              </a:spcBef>
              <a:buFont typeface="Wingdings" pitchFamily="2" charset="2"/>
              <a:buNone/>
            </a:pPr>
            <a:r>
              <a:rPr lang="en-US" altLang="zh-CN" smtClean="0">
                <a:latin typeface="Times New Roman" pitchFamily="18" charset="0"/>
              </a:rPr>
              <a:t>=(N)</a:t>
            </a:r>
            <a:r>
              <a:rPr lang="en-US" altLang="zh-CN" baseline="-25000" smtClean="0">
                <a:latin typeface="Times New Roman" pitchFamily="18" charset="0"/>
              </a:rPr>
              <a:t>10</a:t>
            </a:r>
            <a:endParaRPr kumimoji="1" lang="en-US" altLang="zh-CN" smtClean="0">
              <a:latin typeface="Times New Roman" pitchFamily="18" charset="0"/>
            </a:endParaRPr>
          </a:p>
          <a:p>
            <a:pPr eaLnBrk="1" hangingPunct="1">
              <a:lnSpc>
                <a:spcPct val="110000"/>
              </a:lnSpc>
              <a:spcBef>
                <a:spcPct val="0"/>
              </a:spcBef>
              <a:buFont typeface="Wingdings" pitchFamily="2" charset="2"/>
              <a:buNone/>
            </a:pPr>
            <a:r>
              <a:rPr kumimoji="1" lang="zh-CN" altLang="en-US" smtClean="0">
                <a:latin typeface="Times New Roman" pitchFamily="18" charset="0"/>
              </a:rPr>
              <a:t>例：将</a:t>
            </a:r>
            <a:r>
              <a:rPr kumimoji="1" lang="en-US" altLang="zh-CN" smtClean="0">
                <a:latin typeface="Times New Roman" pitchFamily="18" charset="0"/>
              </a:rPr>
              <a:t>11001.011</a:t>
            </a:r>
            <a:r>
              <a:rPr kumimoji="1" lang="en-US" altLang="zh-CN" baseline="-25000" smtClean="0">
                <a:latin typeface="Times New Roman" pitchFamily="18" charset="0"/>
              </a:rPr>
              <a:t>2</a:t>
            </a:r>
            <a:r>
              <a:rPr kumimoji="1" lang="zh-CN" altLang="en-US" smtClean="0">
                <a:latin typeface="Times New Roman" pitchFamily="18" charset="0"/>
              </a:rPr>
              <a:t>转换成十进制数。</a:t>
            </a:r>
          </a:p>
          <a:p>
            <a:pPr eaLnBrk="1" hangingPunct="1">
              <a:lnSpc>
                <a:spcPct val="110000"/>
              </a:lnSpc>
              <a:spcBef>
                <a:spcPct val="0"/>
              </a:spcBef>
              <a:buFont typeface="Wingdings" pitchFamily="2" charset="2"/>
              <a:buNone/>
            </a:pPr>
            <a:r>
              <a:rPr kumimoji="1" lang="zh-CN" altLang="en-US" smtClean="0">
                <a:latin typeface="Times New Roman" pitchFamily="18" charset="0"/>
              </a:rPr>
              <a:t>解：</a:t>
            </a:r>
            <a:r>
              <a:rPr kumimoji="1" lang="en-US" altLang="zh-CN" smtClean="0">
                <a:latin typeface="Times New Roman" pitchFamily="18" charset="0"/>
              </a:rPr>
              <a:t>11001.011</a:t>
            </a:r>
            <a:r>
              <a:rPr kumimoji="1" lang="en-US" altLang="zh-CN" baseline="-25000" smtClean="0">
                <a:latin typeface="Times New Roman" pitchFamily="18" charset="0"/>
              </a:rPr>
              <a:t>2</a:t>
            </a:r>
            <a:r>
              <a:rPr kumimoji="1" lang="en-US" altLang="zh-CN" smtClean="0">
                <a:latin typeface="Times New Roman" pitchFamily="18" charset="0"/>
              </a:rPr>
              <a:t> 		</a:t>
            </a:r>
          </a:p>
          <a:p>
            <a:pPr eaLnBrk="1" hangingPunct="1">
              <a:lnSpc>
                <a:spcPct val="110000"/>
              </a:lnSpc>
              <a:spcBef>
                <a:spcPct val="0"/>
              </a:spcBef>
              <a:buFont typeface="Wingdings" pitchFamily="2" charset="2"/>
              <a:buNone/>
            </a:pPr>
            <a:r>
              <a:rPr kumimoji="1" lang="en-US" altLang="zh-CN" smtClean="0">
                <a:latin typeface="Times New Roman" pitchFamily="18" charset="0"/>
              </a:rPr>
              <a:t>   =(1</a:t>
            </a:r>
            <a:r>
              <a:rPr lang="en-US" altLang="zh-CN" smtClean="0">
                <a:latin typeface="Times New Roman" pitchFamily="18" charset="0"/>
              </a:rPr>
              <a:t>×2</a:t>
            </a:r>
            <a:r>
              <a:rPr lang="en-US" altLang="zh-CN" baseline="30000" smtClean="0">
                <a:latin typeface="Times New Roman" pitchFamily="18" charset="0"/>
              </a:rPr>
              <a:t>4</a:t>
            </a:r>
            <a:r>
              <a:rPr kumimoji="1" lang="en-US" altLang="zh-CN" smtClean="0">
                <a:latin typeface="Times New Roman" pitchFamily="18" charset="0"/>
              </a:rPr>
              <a:t>) + (1</a:t>
            </a:r>
            <a:r>
              <a:rPr lang="en-US" altLang="zh-CN" smtClean="0">
                <a:latin typeface="Times New Roman" pitchFamily="18" charset="0"/>
              </a:rPr>
              <a:t>×2</a:t>
            </a:r>
            <a:r>
              <a:rPr lang="en-US" altLang="zh-CN" baseline="30000" smtClean="0">
                <a:latin typeface="Times New Roman" pitchFamily="18" charset="0"/>
              </a:rPr>
              <a:t>3</a:t>
            </a:r>
            <a:r>
              <a:rPr kumimoji="1" lang="en-US" altLang="zh-CN" smtClean="0">
                <a:latin typeface="Times New Roman" pitchFamily="18" charset="0"/>
              </a:rPr>
              <a:t>) + (0</a:t>
            </a:r>
            <a:r>
              <a:rPr lang="en-US" altLang="zh-CN" smtClean="0">
                <a:latin typeface="Times New Roman" pitchFamily="18" charset="0"/>
              </a:rPr>
              <a:t>×2</a:t>
            </a:r>
            <a:r>
              <a:rPr lang="en-US" altLang="zh-CN" baseline="30000" smtClean="0">
                <a:latin typeface="Times New Roman" pitchFamily="18" charset="0"/>
              </a:rPr>
              <a:t>2</a:t>
            </a:r>
            <a:r>
              <a:rPr lang="en-US" altLang="zh-CN" smtClean="0">
                <a:latin typeface="Times New Roman" pitchFamily="18" charset="0"/>
              </a:rPr>
              <a:t>) + (0×2</a:t>
            </a:r>
            <a:r>
              <a:rPr lang="en-US" altLang="zh-CN" baseline="30000" smtClean="0">
                <a:latin typeface="Times New Roman" pitchFamily="18" charset="0"/>
              </a:rPr>
              <a:t>1</a:t>
            </a:r>
            <a:r>
              <a:rPr lang="en-US" altLang="zh-CN" smtClean="0">
                <a:latin typeface="Times New Roman" pitchFamily="18" charset="0"/>
              </a:rPr>
              <a:t>)+</a:t>
            </a:r>
          </a:p>
          <a:p>
            <a:pPr eaLnBrk="1" hangingPunct="1">
              <a:lnSpc>
                <a:spcPct val="110000"/>
              </a:lnSpc>
              <a:spcBef>
                <a:spcPct val="0"/>
              </a:spcBef>
              <a:buFont typeface="Wingdings" pitchFamily="2" charset="2"/>
              <a:buNone/>
            </a:pPr>
            <a:r>
              <a:rPr lang="en-US" altLang="zh-CN" smtClean="0">
                <a:latin typeface="Times New Roman" pitchFamily="18" charset="0"/>
              </a:rPr>
              <a:t>      (1×2</a:t>
            </a:r>
            <a:r>
              <a:rPr lang="en-US" altLang="zh-CN" baseline="30000" smtClean="0">
                <a:latin typeface="Times New Roman" pitchFamily="18" charset="0"/>
              </a:rPr>
              <a:t>0</a:t>
            </a:r>
            <a:r>
              <a:rPr lang="en-US" altLang="zh-CN" smtClean="0">
                <a:latin typeface="Times New Roman" pitchFamily="18" charset="0"/>
              </a:rPr>
              <a:t>) + (0×2</a:t>
            </a:r>
            <a:r>
              <a:rPr lang="en-US" altLang="zh-CN" baseline="30000" smtClean="0">
                <a:latin typeface="Times New Roman" pitchFamily="18" charset="0"/>
              </a:rPr>
              <a:t>-1</a:t>
            </a:r>
            <a:r>
              <a:rPr lang="en-US" altLang="zh-CN" smtClean="0">
                <a:latin typeface="Times New Roman" pitchFamily="18" charset="0"/>
              </a:rPr>
              <a:t>) + (1×2</a:t>
            </a:r>
            <a:r>
              <a:rPr lang="en-US" altLang="zh-CN" baseline="30000" smtClean="0">
                <a:latin typeface="Times New Roman" pitchFamily="18" charset="0"/>
              </a:rPr>
              <a:t>-2</a:t>
            </a:r>
            <a:r>
              <a:rPr lang="en-US" altLang="zh-CN" smtClean="0">
                <a:latin typeface="Times New Roman" pitchFamily="18" charset="0"/>
              </a:rPr>
              <a:t>) + (1×2</a:t>
            </a:r>
            <a:r>
              <a:rPr lang="en-US" altLang="zh-CN" baseline="30000" smtClean="0">
                <a:latin typeface="Times New Roman" pitchFamily="18" charset="0"/>
              </a:rPr>
              <a:t>-3</a:t>
            </a:r>
            <a:r>
              <a:rPr lang="en-US" altLang="zh-CN" smtClean="0">
                <a:latin typeface="Times New Roman" pitchFamily="18" charset="0"/>
              </a:rPr>
              <a:t>)</a:t>
            </a:r>
          </a:p>
          <a:p>
            <a:pPr eaLnBrk="1" hangingPunct="1">
              <a:lnSpc>
                <a:spcPct val="110000"/>
              </a:lnSpc>
              <a:spcBef>
                <a:spcPct val="0"/>
              </a:spcBef>
              <a:buFont typeface="Wingdings" pitchFamily="2" charset="2"/>
              <a:buNone/>
            </a:pPr>
            <a:r>
              <a:rPr lang="en-US" altLang="zh-CN" smtClean="0">
                <a:latin typeface="Times New Roman" pitchFamily="18" charset="0"/>
              </a:rPr>
              <a:t>	=16+8+0+0+1+0+0.25+0.125</a:t>
            </a:r>
          </a:p>
          <a:p>
            <a:pPr eaLnBrk="1" hangingPunct="1">
              <a:lnSpc>
                <a:spcPct val="110000"/>
              </a:lnSpc>
              <a:spcBef>
                <a:spcPct val="0"/>
              </a:spcBef>
              <a:buFont typeface="Wingdings" pitchFamily="2" charset="2"/>
              <a:buNone/>
            </a:pPr>
            <a:r>
              <a:rPr lang="en-US" altLang="zh-CN" smtClean="0">
                <a:latin typeface="Times New Roman" pitchFamily="18" charset="0"/>
              </a:rPr>
              <a:t>	=25.375</a:t>
            </a:r>
            <a:r>
              <a:rPr lang="en-US" altLang="zh-CN" baseline="-25000" smtClean="0">
                <a:latin typeface="Times New Roman" pitchFamily="18" charset="0"/>
              </a:rPr>
              <a:t>10</a:t>
            </a:r>
            <a:endParaRPr lang="en-US" altLang="zh-CN" smtClean="0">
              <a:latin typeface="Times New Roman" pitchFamily="18" charset="0"/>
            </a:endParaRP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5059">
                                            <p:txEl>
                                              <p:pRg st="4" end="4"/>
                                            </p:txEl>
                                          </p:spTgt>
                                        </p:tgtEl>
                                        <p:attrNameLst>
                                          <p:attrName>style.visibility</p:attrName>
                                        </p:attrNameLst>
                                      </p:cBhvr>
                                      <p:to>
                                        <p:strVal val="visible"/>
                                      </p:to>
                                    </p:set>
                                    <p:anim calcmode="lin" valueType="num">
                                      <p:cBhvr additive="base">
                                        <p:cTn id="7" dur="2000" fill="hold"/>
                                        <p:tgtEl>
                                          <p:spTgt spid="45059">
                                            <p:txEl>
                                              <p:pRg st="4" end="4"/>
                                            </p:txEl>
                                          </p:spTgt>
                                        </p:tgtEl>
                                        <p:attrNameLst>
                                          <p:attrName>ppt_x</p:attrName>
                                        </p:attrNameLst>
                                      </p:cBhvr>
                                      <p:tavLst>
                                        <p:tav tm="0">
                                          <p:val>
                                            <p:strVal val="1+#ppt_w/2"/>
                                          </p:val>
                                        </p:tav>
                                        <p:tav tm="100000">
                                          <p:val>
                                            <p:strVal val="#ppt_x"/>
                                          </p:val>
                                        </p:tav>
                                      </p:tavLst>
                                    </p:anim>
                                    <p:anim calcmode="lin" valueType="num">
                                      <p:cBhvr additive="base">
                                        <p:cTn id="8" dur="2000" fill="hold"/>
                                        <p:tgtEl>
                                          <p:spTgt spid="4505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45059">
                                            <p:txEl>
                                              <p:pRg st="5" end="5"/>
                                            </p:txEl>
                                          </p:spTgt>
                                        </p:tgtEl>
                                        <p:attrNameLst>
                                          <p:attrName>style.visibility</p:attrName>
                                        </p:attrNameLst>
                                      </p:cBhvr>
                                      <p:to>
                                        <p:strVal val="visible"/>
                                      </p:to>
                                    </p:set>
                                    <p:anim calcmode="lin" valueType="num">
                                      <p:cBhvr additive="base">
                                        <p:cTn id="13" dur="2000" fill="hold"/>
                                        <p:tgtEl>
                                          <p:spTgt spid="45059">
                                            <p:txEl>
                                              <p:pRg st="5" end="5"/>
                                            </p:txEl>
                                          </p:spTgt>
                                        </p:tgtEl>
                                        <p:attrNameLst>
                                          <p:attrName>ppt_x</p:attrName>
                                        </p:attrNameLst>
                                      </p:cBhvr>
                                      <p:tavLst>
                                        <p:tav tm="0">
                                          <p:val>
                                            <p:strVal val="1+#ppt_w/2"/>
                                          </p:val>
                                        </p:tav>
                                        <p:tav tm="100000">
                                          <p:val>
                                            <p:strVal val="#ppt_x"/>
                                          </p:val>
                                        </p:tav>
                                      </p:tavLst>
                                    </p:anim>
                                    <p:anim calcmode="lin" valueType="num">
                                      <p:cBhvr additive="base">
                                        <p:cTn id="14" dur="2000" fill="hold"/>
                                        <p:tgtEl>
                                          <p:spTgt spid="45059">
                                            <p:txEl>
                                              <p:pRg st="5" end="5"/>
                                            </p:txEl>
                                          </p:spTgt>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45059">
                                            <p:txEl>
                                              <p:pRg st="6" end="6"/>
                                            </p:txEl>
                                          </p:spTgt>
                                        </p:tgtEl>
                                        <p:attrNameLst>
                                          <p:attrName>style.visibility</p:attrName>
                                        </p:attrNameLst>
                                      </p:cBhvr>
                                      <p:to>
                                        <p:strVal val="visible"/>
                                      </p:to>
                                    </p:set>
                                    <p:anim calcmode="lin" valueType="num">
                                      <p:cBhvr additive="base">
                                        <p:cTn id="17" dur="2000" fill="hold"/>
                                        <p:tgtEl>
                                          <p:spTgt spid="45059">
                                            <p:txEl>
                                              <p:pRg st="6" end="6"/>
                                            </p:txEl>
                                          </p:spTgt>
                                        </p:tgtEl>
                                        <p:attrNameLst>
                                          <p:attrName>ppt_x</p:attrName>
                                        </p:attrNameLst>
                                      </p:cBhvr>
                                      <p:tavLst>
                                        <p:tav tm="0">
                                          <p:val>
                                            <p:strVal val="1+#ppt_w/2"/>
                                          </p:val>
                                        </p:tav>
                                        <p:tav tm="100000">
                                          <p:val>
                                            <p:strVal val="#ppt_x"/>
                                          </p:val>
                                        </p:tav>
                                      </p:tavLst>
                                    </p:anim>
                                    <p:anim calcmode="lin" valueType="num">
                                      <p:cBhvr additive="base">
                                        <p:cTn id="18" dur="2000" fill="hold"/>
                                        <p:tgtEl>
                                          <p:spTgt spid="45059">
                                            <p:txEl>
                                              <p:pRg st="6" end="6"/>
                                            </p:txEl>
                                          </p:spTgt>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45059">
                                            <p:txEl>
                                              <p:pRg st="7" end="7"/>
                                            </p:txEl>
                                          </p:spTgt>
                                        </p:tgtEl>
                                        <p:attrNameLst>
                                          <p:attrName>style.visibility</p:attrName>
                                        </p:attrNameLst>
                                      </p:cBhvr>
                                      <p:to>
                                        <p:strVal val="visible"/>
                                      </p:to>
                                    </p:set>
                                    <p:anim calcmode="lin" valueType="num">
                                      <p:cBhvr additive="base">
                                        <p:cTn id="21" dur="2000" fill="hold"/>
                                        <p:tgtEl>
                                          <p:spTgt spid="45059">
                                            <p:txEl>
                                              <p:pRg st="7" end="7"/>
                                            </p:txEl>
                                          </p:spTgt>
                                        </p:tgtEl>
                                        <p:attrNameLst>
                                          <p:attrName>ppt_x</p:attrName>
                                        </p:attrNameLst>
                                      </p:cBhvr>
                                      <p:tavLst>
                                        <p:tav tm="0">
                                          <p:val>
                                            <p:strVal val="1+#ppt_w/2"/>
                                          </p:val>
                                        </p:tav>
                                        <p:tav tm="100000">
                                          <p:val>
                                            <p:strVal val="#ppt_x"/>
                                          </p:val>
                                        </p:tav>
                                      </p:tavLst>
                                    </p:anim>
                                    <p:anim calcmode="lin" valueType="num">
                                      <p:cBhvr additive="base">
                                        <p:cTn id="22" dur="2000" fill="hold"/>
                                        <p:tgtEl>
                                          <p:spTgt spid="45059">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45059">
                                            <p:txEl>
                                              <p:pRg st="8" end="8"/>
                                            </p:txEl>
                                          </p:spTgt>
                                        </p:tgtEl>
                                        <p:attrNameLst>
                                          <p:attrName>style.visibility</p:attrName>
                                        </p:attrNameLst>
                                      </p:cBhvr>
                                      <p:to>
                                        <p:strVal val="visible"/>
                                      </p:to>
                                    </p:set>
                                    <p:anim calcmode="lin" valueType="num">
                                      <p:cBhvr additive="base">
                                        <p:cTn id="27" dur="2000" fill="hold"/>
                                        <p:tgtEl>
                                          <p:spTgt spid="45059">
                                            <p:txEl>
                                              <p:pRg st="8" end="8"/>
                                            </p:txEl>
                                          </p:spTgt>
                                        </p:tgtEl>
                                        <p:attrNameLst>
                                          <p:attrName>ppt_x</p:attrName>
                                        </p:attrNameLst>
                                      </p:cBhvr>
                                      <p:tavLst>
                                        <p:tav tm="0">
                                          <p:val>
                                            <p:strVal val="1+#ppt_w/2"/>
                                          </p:val>
                                        </p:tav>
                                        <p:tav tm="100000">
                                          <p:val>
                                            <p:strVal val="#ppt_x"/>
                                          </p:val>
                                        </p:tav>
                                      </p:tavLst>
                                    </p:anim>
                                    <p:anim calcmode="lin" valueType="num">
                                      <p:cBhvr additive="base">
                                        <p:cTn id="28" dur="2000" fill="hold"/>
                                        <p:tgtEl>
                                          <p:spTgt spid="45059">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nodeType="clickEffect">
                                  <p:stCondLst>
                                    <p:cond delay="0"/>
                                  </p:stCondLst>
                                  <p:childTnLst>
                                    <p:set>
                                      <p:cBhvr>
                                        <p:cTn id="32" dur="1" fill="hold">
                                          <p:stCondLst>
                                            <p:cond delay="0"/>
                                          </p:stCondLst>
                                        </p:cTn>
                                        <p:tgtEl>
                                          <p:spTgt spid="45059">
                                            <p:txEl>
                                              <p:pRg st="9" end="9"/>
                                            </p:txEl>
                                          </p:spTgt>
                                        </p:tgtEl>
                                        <p:attrNameLst>
                                          <p:attrName>style.visibility</p:attrName>
                                        </p:attrNameLst>
                                      </p:cBhvr>
                                      <p:to>
                                        <p:strVal val="visible"/>
                                      </p:to>
                                    </p:set>
                                    <p:anim calcmode="lin" valueType="num">
                                      <p:cBhvr additive="base">
                                        <p:cTn id="33" dur="2000" fill="hold"/>
                                        <p:tgtEl>
                                          <p:spTgt spid="45059">
                                            <p:txEl>
                                              <p:pRg st="9" end="9"/>
                                            </p:txEl>
                                          </p:spTgt>
                                        </p:tgtEl>
                                        <p:attrNameLst>
                                          <p:attrName>ppt_x</p:attrName>
                                        </p:attrNameLst>
                                      </p:cBhvr>
                                      <p:tavLst>
                                        <p:tav tm="0">
                                          <p:val>
                                            <p:strVal val="1+#ppt_w/2"/>
                                          </p:val>
                                        </p:tav>
                                        <p:tav tm="100000">
                                          <p:val>
                                            <p:strVal val="#ppt_x"/>
                                          </p:val>
                                        </p:tav>
                                      </p:tavLst>
                                    </p:anim>
                                    <p:anim calcmode="lin" valueType="num">
                                      <p:cBhvr additive="base">
                                        <p:cTn id="34" dur="2000" fill="hold"/>
                                        <p:tgtEl>
                                          <p:spTgt spid="45059">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zh-CN" altLang="en-US" smtClean="0">
                <a:latin typeface="Times New Roman" pitchFamily="18" charset="0"/>
              </a:rPr>
              <a:t>十进制到二进制的转换</a:t>
            </a:r>
          </a:p>
        </p:txBody>
      </p:sp>
      <p:sp>
        <p:nvSpPr>
          <p:cNvPr id="77827" name="Rectangle 3"/>
          <p:cNvSpPr>
            <a:spLocks noGrp="1" noChangeArrowheads="1"/>
          </p:cNvSpPr>
          <p:nvPr>
            <p:ph type="body" idx="1"/>
          </p:nvPr>
        </p:nvSpPr>
        <p:spPr>
          <a:xfrm>
            <a:off x="1116013" y="1412875"/>
            <a:ext cx="7570787" cy="5067300"/>
          </a:xfrm>
        </p:spPr>
        <p:txBody>
          <a:bodyPr/>
          <a:lstStyle/>
          <a:p>
            <a:pPr eaLnBrk="1" hangingPunct="1">
              <a:lnSpc>
                <a:spcPct val="140000"/>
              </a:lnSpc>
            </a:pPr>
            <a:r>
              <a:rPr lang="zh-CN" altLang="en-US" smtClean="0">
                <a:latin typeface="Times New Roman" pitchFamily="18" charset="0"/>
              </a:rPr>
              <a:t>整数部分转换为二进制</a:t>
            </a:r>
          </a:p>
          <a:p>
            <a:pPr eaLnBrk="1" hangingPunct="1">
              <a:lnSpc>
                <a:spcPct val="140000"/>
              </a:lnSpc>
            </a:pPr>
            <a:r>
              <a:rPr lang="zh-CN" altLang="en-US" smtClean="0">
                <a:latin typeface="Times New Roman" pitchFamily="18" charset="0"/>
              </a:rPr>
              <a:t>小数部分转换为二进制</a:t>
            </a:r>
          </a:p>
          <a:p>
            <a:pPr eaLnBrk="1" hangingPunct="1">
              <a:lnSpc>
                <a:spcPct val="140000"/>
              </a:lnSpc>
            </a:pPr>
            <a:r>
              <a:rPr lang="zh-CN" altLang="en-US" smtClean="0">
                <a:latin typeface="Times New Roman" pitchFamily="18" charset="0"/>
              </a:rPr>
              <a:t>结果用小数点连接</a:t>
            </a:r>
          </a:p>
          <a:p>
            <a:pPr eaLnBrk="1" hangingPunct="1"/>
            <a:endParaRPr lang="en-US" altLang="zh-CN" smtClean="0">
              <a:latin typeface="Times New Roman" pitchFamily="18" charset="0"/>
            </a:endParaRPr>
          </a:p>
        </p:txBody>
      </p:sp>
    </p:spTree>
  </p:cSld>
  <p:clrMapOvr>
    <a:masterClrMapping/>
  </p:clrMapOvr>
  <p:transition>
    <p:wipe dir="u"/>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zh-CN" altLang="en-US" smtClean="0">
                <a:latin typeface="Times New Roman" pitchFamily="18" charset="0"/>
              </a:rPr>
              <a:t>整数部分</a:t>
            </a:r>
            <a:r>
              <a:rPr lang="en-US" altLang="zh-CN" smtClean="0">
                <a:latin typeface="Times New Roman" pitchFamily="18" charset="0"/>
              </a:rPr>
              <a:t>:</a:t>
            </a:r>
            <a:r>
              <a:rPr lang="zh-CN" altLang="en-US" smtClean="0">
                <a:latin typeface="Times New Roman" pitchFamily="18" charset="0"/>
              </a:rPr>
              <a:t>除基取余法</a:t>
            </a:r>
          </a:p>
        </p:txBody>
      </p:sp>
      <p:sp>
        <p:nvSpPr>
          <p:cNvPr id="47107" name="Rectangle 3"/>
          <p:cNvSpPr>
            <a:spLocks noGrp="1" noChangeArrowheads="1"/>
          </p:cNvSpPr>
          <p:nvPr>
            <p:ph type="body" sz="half" idx="1"/>
          </p:nvPr>
        </p:nvSpPr>
        <p:spPr>
          <a:xfrm>
            <a:off x="395288" y="1484313"/>
            <a:ext cx="8497887" cy="4824412"/>
          </a:xfrm>
        </p:spPr>
        <p:txBody>
          <a:bodyPr/>
          <a:lstStyle/>
          <a:p>
            <a:pPr algn="just" eaLnBrk="1" hangingPunct="1"/>
            <a:r>
              <a:rPr lang="zh-CN" altLang="en-US" smtClean="0">
                <a:latin typeface="Times New Roman" pitchFamily="18" charset="0"/>
              </a:rPr>
              <a:t>设</a:t>
            </a:r>
            <a:r>
              <a:rPr lang="en-US" altLang="zh-CN" smtClean="0">
                <a:latin typeface="Times New Roman" pitchFamily="18" charset="0"/>
              </a:rPr>
              <a:t>N</a:t>
            </a:r>
            <a:r>
              <a:rPr lang="en-US" altLang="zh-CN" baseline="-30000" smtClean="0">
                <a:latin typeface="Times New Roman" pitchFamily="18" charset="0"/>
              </a:rPr>
              <a:t>10</a:t>
            </a:r>
            <a:r>
              <a:rPr lang="zh-CN" altLang="en-US" smtClean="0">
                <a:latin typeface="Times New Roman" pitchFamily="18" charset="0"/>
              </a:rPr>
              <a:t>的整数部分转换成的二进制数为 </a:t>
            </a:r>
            <a:r>
              <a:rPr lang="en-US" altLang="zh-CN" i="1" smtClean="0">
                <a:latin typeface="Times New Roman" pitchFamily="18" charset="0"/>
              </a:rPr>
              <a:t>b</a:t>
            </a:r>
            <a:r>
              <a:rPr lang="en-US" altLang="zh-CN" i="1" baseline="-30000" smtClean="0">
                <a:latin typeface="Times New Roman" pitchFamily="18" charset="0"/>
              </a:rPr>
              <a:t>n-1</a:t>
            </a:r>
            <a:r>
              <a:rPr lang="en-US" altLang="zh-CN" i="1" smtClean="0">
                <a:latin typeface="Times New Roman" pitchFamily="18" charset="0"/>
              </a:rPr>
              <a:t>b</a:t>
            </a:r>
            <a:r>
              <a:rPr lang="en-US" altLang="zh-CN" i="1" baseline="-30000" smtClean="0">
                <a:latin typeface="Times New Roman" pitchFamily="18" charset="0"/>
              </a:rPr>
              <a:t>n</a:t>
            </a:r>
            <a:r>
              <a:rPr lang="en-US" altLang="zh-CN" baseline="-30000" smtClean="0">
                <a:latin typeface="Times New Roman" pitchFamily="18" charset="0"/>
              </a:rPr>
              <a:t>-2</a:t>
            </a:r>
            <a:r>
              <a:rPr lang="en-US" altLang="zh-CN" smtClean="0">
                <a:latin typeface="Times New Roman" pitchFamily="18" charset="0"/>
              </a:rPr>
              <a:t>…</a:t>
            </a:r>
            <a:r>
              <a:rPr lang="en-US" altLang="zh-CN" i="1" smtClean="0">
                <a:latin typeface="Times New Roman" pitchFamily="18" charset="0"/>
              </a:rPr>
              <a:t>b</a:t>
            </a:r>
            <a:r>
              <a:rPr lang="en-US" altLang="zh-CN" baseline="-30000" smtClean="0">
                <a:latin typeface="Times New Roman" pitchFamily="18" charset="0"/>
              </a:rPr>
              <a:t>1</a:t>
            </a:r>
            <a:r>
              <a:rPr lang="en-US" altLang="zh-CN" i="1" smtClean="0">
                <a:latin typeface="Times New Roman" pitchFamily="18" charset="0"/>
              </a:rPr>
              <a:t>b</a:t>
            </a:r>
            <a:r>
              <a:rPr lang="en-US" altLang="zh-CN" baseline="-30000" smtClean="0">
                <a:latin typeface="Times New Roman" pitchFamily="18" charset="0"/>
              </a:rPr>
              <a:t>0</a:t>
            </a:r>
            <a:r>
              <a:rPr lang="zh-CN" altLang="en-US" baseline="-30000" smtClean="0">
                <a:latin typeface="Times New Roman" pitchFamily="18" charset="0"/>
              </a:rPr>
              <a:t>，</a:t>
            </a:r>
            <a:r>
              <a:rPr lang="zh-CN" altLang="en-US" smtClean="0">
                <a:latin typeface="Times New Roman" pitchFamily="18" charset="0"/>
              </a:rPr>
              <a:t>可列成下列等式： </a:t>
            </a:r>
          </a:p>
          <a:p>
            <a:pPr algn="just" eaLnBrk="1" hangingPunct="1">
              <a:buFont typeface="Wingdings" pitchFamily="2" charset="2"/>
              <a:buNone/>
            </a:pPr>
            <a:r>
              <a:rPr lang="zh-CN" altLang="en-US" i="1" smtClean="0">
                <a:latin typeface="Times New Roman" pitchFamily="18" charset="0"/>
              </a:rPr>
              <a:t>                </a:t>
            </a:r>
            <a:r>
              <a:rPr lang="en-US" altLang="zh-CN" i="1" smtClean="0">
                <a:latin typeface="Times New Roman" pitchFamily="18" charset="0"/>
              </a:rPr>
              <a:t>N</a:t>
            </a:r>
            <a:r>
              <a:rPr lang="en-US" altLang="zh-CN" baseline="-30000" smtClean="0">
                <a:latin typeface="Times New Roman" pitchFamily="18" charset="0"/>
              </a:rPr>
              <a:t>10</a:t>
            </a:r>
            <a:r>
              <a:rPr lang="en-US" altLang="zh-CN" smtClean="0">
                <a:latin typeface="Times New Roman" pitchFamily="18" charset="0"/>
              </a:rPr>
              <a:t>=</a:t>
            </a:r>
            <a:r>
              <a:rPr lang="en-US" altLang="zh-CN" i="1" smtClean="0">
                <a:latin typeface="Times New Roman" pitchFamily="18" charset="0"/>
              </a:rPr>
              <a:t>b</a:t>
            </a:r>
            <a:r>
              <a:rPr lang="en-US" altLang="zh-CN" i="1" baseline="-30000" smtClean="0">
                <a:latin typeface="Times New Roman" pitchFamily="18" charset="0"/>
              </a:rPr>
              <a:t>n</a:t>
            </a:r>
            <a:r>
              <a:rPr lang="en-US" altLang="zh-CN" baseline="-30000" smtClean="0">
                <a:latin typeface="Times New Roman" pitchFamily="18" charset="0"/>
              </a:rPr>
              <a:t>-1</a:t>
            </a:r>
            <a:r>
              <a:rPr lang="en-US" altLang="zh-CN" smtClean="0">
                <a:latin typeface="Times New Roman" pitchFamily="18" charset="0"/>
              </a:rPr>
              <a:t>2</a:t>
            </a:r>
            <a:r>
              <a:rPr lang="en-US" altLang="zh-CN" i="1" baseline="30000" smtClean="0">
                <a:latin typeface="Times New Roman" pitchFamily="18" charset="0"/>
              </a:rPr>
              <a:t>n</a:t>
            </a:r>
            <a:r>
              <a:rPr lang="en-US" altLang="zh-CN" baseline="30000" smtClean="0">
                <a:latin typeface="Times New Roman" pitchFamily="18" charset="0"/>
              </a:rPr>
              <a:t>-1</a:t>
            </a:r>
            <a:r>
              <a:rPr lang="en-US" altLang="zh-CN" smtClean="0">
                <a:latin typeface="Times New Roman" pitchFamily="18" charset="0"/>
              </a:rPr>
              <a:t>+</a:t>
            </a:r>
            <a:r>
              <a:rPr lang="en-US" altLang="zh-CN" i="1" smtClean="0">
                <a:latin typeface="Times New Roman" pitchFamily="18" charset="0"/>
              </a:rPr>
              <a:t>b</a:t>
            </a:r>
            <a:r>
              <a:rPr lang="en-US" altLang="zh-CN" i="1" baseline="-30000" smtClean="0">
                <a:latin typeface="Times New Roman" pitchFamily="18" charset="0"/>
              </a:rPr>
              <a:t>n</a:t>
            </a:r>
            <a:r>
              <a:rPr lang="en-US" altLang="zh-CN" baseline="-30000" smtClean="0">
                <a:latin typeface="Times New Roman" pitchFamily="18" charset="0"/>
              </a:rPr>
              <a:t>-2</a:t>
            </a:r>
            <a:r>
              <a:rPr lang="en-US" altLang="zh-CN" smtClean="0">
                <a:latin typeface="Times New Roman" pitchFamily="18" charset="0"/>
              </a:rPr>
              <a:t>2</a:t>
            </a:r>
            <a:r>
              <a:rPr lang="en-US" altLang="zh-CN" i="1" baseline="30000" smtClean="0">
                <a:latin typeface="Times New Roman" pitchFamily="18" charset="0"/>
              </a:rPr>
              <a:t>n</a:t>
            </a:r>
            <a:r>
              <a:rPr lang="en-US" altLang="zh-CN" baseline="30000" smtClean="0">
                <a:latin typeface="Times New Roman" pitchFamily="18" charset="0"/>
              </a:rPr>
              <a:t>-2</a:t>
            </a:r>
            <a:r>
              <a:rPr lang="en-US" altLang="zh-CN" smtClean="0">
                <a:latin typeface="Times New Roman" pitchFamily="18" charset="0"/>
              </a:rPr>
              <a:t>+…+</a:t>
            </a:r>
            <a:r>
              <a:rPr lang="en-US" altLang="zh-CN" i="1" smtClean="0">
                <a:latin typeface="Times New Roman" pitchFamily="18" charset="0"/>
              </a:rPr>
              <a:t>b</a:t>
            </a:r>
            <a:r>
              <a:rPr lang="en-US" altLang="zh-CN" baseline="-30000" smtClean="0">
                <a:latin typeface="Times New Roman" pitchFamily="18" charset="0"/>
              </a:rPr>
              <a:t>1</a:t>
            </a:r>
            <a:r>
              <a:rPr lang="en-US" altLang="zh-CN" smtClean="0">
                <a:latin typeface="Times New Roman" pitchFamily="18" charset="0"/>
              </a:rPr>
              <a:t>2</a:t>
            </a:r>
            <a:r>
              <a:rPr lang="en-US" altLang="zh-CN" baseline="30000" smtClean="0">
                <a:latin typeface="Times New Roman" pitchFamily="18" charset="0"/>
              </a:rPr>
              <a:t>1</a:t>
            </a:r>
            <a:r>
              <a:rPr lang="en-US" altLang="zh-CN" smtClean="0">
                <a:latin typeface="Times New Roman" pitchFamily="18" charset="0"/>
              </a:rPr>
              <a:t>+</a:t>
            </a:r>
            <a:r>
              <a:rPr lang="en-US" altLang="zh-CN" i="1" smtClean="0">
                <a:solidFill>
                  <a:srgbClr val="FF0000"/>
                </a:solidFill>
                <a:latin typeface="Times New Roman" pitchFamily="18" charset="0"/>
              </a:rPr>
              <a:t>b</a:t>
            </a:r>
            <a:r>
              <a:rPr lang="en-US" altLang="zh-CN" baseline="-30000" smtClean="0">
                <a:solidFill>
                  <a:srgbClr val="FF0000"/>
                </a:solidFill>
                <a:latin typeface="Times New Roman" pitchFamily="18" charset="0"/>
              </a:rPr>
              <a:t>0</a:t>
            </a:r>
            <a:r>
              <a:rPr lang="en-US" altLang="zh-CN" smtClean="0">
                <a:solidFill>
                  <a:srgbClr val="FF0000"/>
                </a:solidFill>
                <a:latin typeface="Times New Roman" pitchFamily="18" charset="0"/>
              </a:rPr>
              <a:t>2</a:t>
            </a:r>
            <a:r>
              <a:rPr lang="en-US" altLang="zh-CN" baseline="30000" smtClean="0">
                <a:solidFill>
                  <a:srgbClr val="FF0000"/>
                </a:solidFill>
                <a:latin typeface="Times New Roman" pitchFamily="18" charset="0"/>
              </a:rPr>
              <a:t>0</a:t>
            </a:r>
            <a:r>
              <a:rPr lang="en-US" altLang="zh-CN" smtClean="0">
                <a:latin typeface="Times New Roman" pitchFamily="18" charset="0"/>
              </a:rPr>
              <a:t> </a:t>
            </a:r>
            <a:r>
              <a:rPr lang="zh-CN" altLang="en-US" smtClean="0">
                <a:latin typeface="Times New Roman" pitchFamily="18" charset="0"/>
              </a:rPr>
              <a:t>；</a:t>
            </a:r>
          </a:p>
          <a:p>
            <a:pPr algn="just" eaLnBrk="1" hangingPunct="1"/>
            <a:r>
              <a:rPr lang="zh-CN" altLang="en-US" smtClean="0">
                <a:latin typeface="Times New Roman" pitchFamily="18" charset="0"/>
              </a:rPr>
              <a:t>将上式两边同除以</a:t>
            </a:r>
            <a:r>
              <a:rPr lang="en-US" altLang="zh-CN" smtClean="0">
                <a:latin typeface="Times New Roman" pitchFamily="18" charset="0"/>
              </a:rPr>
              <a:t>2</a:t>
            </a:r>
            <a:r>
              <a:rPr lang="zh-CN" altLang="en-US" smtClean="0">
                <a:latin typeface="Times New Roman" pitchFamily="18" charset="0"/>
              </a:rPr>
              <a:t>，两边的商</a:t>
            </a:r>
            <a:r>
              <a:rPr lang="en-US" altLang="zh-CN" smtClean="0">
                <a:latin typeface="Times New Roman" pitchFamily="18" charset="0"/>
              </a:rPr>
              <a:t>A</a:t>
            </a:r>
            <a:r>
              <a:rPr lang="zh-CN" altLang="en-US" smtClean="0">
                <a:latin typeface="Times New Roman" pitchFamily="18" charset="0"/>
              </a:rPr>
              <a:t>和余数</a:t>
            </a:r>
            <a:r>
              <a:rPr lang="en-US" altLang="zh-CN" smtClean="0">
                <a:latin typeface="Times New Roman" pitchFamily="18" charset="0"/>
              </a:rPr>
              <a:t>B</a:t>
            </a:r>
            <a:r>
              <a:rPr lang="zh-CN" altLang="en-US" smtClean="0">
                <a:latin typeface="Times New Roman" pitchFamily="18" charset="0"/>
              </a:rPr>
              <a:t>相等</a:t>
            </a:r>
          </a:p>
          <a:p>
            <a:pPr lvl="1" algn="just" eaLnBrk="1" hangingPunct="1">
              <a:buFont typeface="Wingdings" pitchFamily="2" charset="2"/>
              <a:buNone/>
            </a:pPr>
            <a:r>
              <a:rPr lang="zh-CN" altLang="en-US" smtClean="0">
                <a:latin typeface="Times New Roman" pitchFamily="18" charset="0"/>
              </a:rPr>
              <a:t>        </a:t>
            </a:r>
            <a:r>
              <a:rPr lang="en-US" altLang="zh-CN" smtClean="0">
                <a:latin typeface="Times New Roman" pitchFamily="18" charset="0"/>
              </a:rPr>
              <a:t>A=</a:t>
            </a:r>
            <a:r>
              <a:rPr lang="en-US" altLang="zh-CN" i="1" smtClean="0">
                <a:latin typeface="Times New Roman" pitchFamily="18" charset="0"/>
              </a:rPr>
              <a:t>b</a:t>
            </a:r>
            <a:r>
              <a:rPr lang="en-US" altLang="zh-CN" i="1" baseline="-30000" smtClean="0">
                <a:latin typeface="Times New Roman" pitchFamily="18" charset="0"/>
              </a:rPr>
              <a:t>n</a:t>
            </a:r>
            <a:r>
              <a:rPr lang="en-US" altLang="zh-CN" baseline="-30000" smtClean="0">
                <a:latin typeface="Times New Roman" pitchFamily="18" charset="0"/>
              </a:rPr>
              <a:t>-1</a:t>
            </a:r>
            <a:r>
              <a:rPr lang="en-US" altLang="zh-CN" smtClean="0">
                <a:latin typeface="Times New Roman" pitchFamily="18" charset="0"/>
              </a:rPr>
              <a:t>2</a:t>
            </a:r>
            <a:r>
              <a:rPr lang="en-US" altLang="zh-CN" i="1" baseline="30000" smtClean="0">
                <a:latin typeface="Times New Roman" pitchFamily="18" charset="0"/>
              </a:rPr>
              <a:t>n</a:t>
            </a:r>
            <a:r>
              <a:rPr lang="en-US" altLang="zh-CN" baseline="30000" smtClean="0">
                <a:latin typeface="Times New Roman" pitchFamily="18" charset="0"/>
              </a:rPr>
              <a:t>-2</a:t>
            </a:r>
            <a:r>
              <a:rPr lang="en-US" altLang="zh-CN" smtClean="0">
                <a:latin typeface="Times New Roman" pitchFamily="18" charset="0"/>
              </a:rPr>
              <a:t>+</a:t>
            </a:r>
            <a:r>
              <a:rPr lang="en-US" altLang="zh-CN" i="1" smtClean="0">
                <a:latin typeface="Times New Roman" pitchFamily="18" charset="0"/>
              </a:rPr>
              <a:t>b</a:t>
            </a:r>
            <a:r>
              <a:rPr lang="en-US" altLang="zh-CN" i="1" baseline="-30000" smtClean="0">
                <a:latin typeface="Times New Roman" pitchFamily="18" charset="0"/>
              </a:rPr>
              <a:t>n</a:t>
            </a:r>
            <a:r>
              <a:rPr lang="en-US" altLang="zh-CN" baseline="-30000" smtClean="0">
                <a:latin typeface="Times New Roman" pitchFamily="18" charset="0"/>
              </a:rPr>
              <a:t>-2</a:t>
            </a:r>
            <a:r>
              <a:rPr lang="en-US" altLang="zh-CN" smtClean="0">
                <a:latin typeface="Times New Roman" pitchFamily="18" charset="0"/>
              </a:rPr>
              <a:t>2</a:t>
            </a:r>
            <a:r>
              <a:rPr lang="en-US" altLang="zh-CN" i="1" baseline="30000" smtClean="0">
                <a:latin typeface="Times New Roman" pitchFamily="18" charset="0"/>
              </a:rPr>
              <a:t>n</a:t>
            </a:r>
            <a:r>
              <a:rPr lang="en-US" altLang="zh-CN" baseline="30000" smtClean="0">
                <a:latin typeface="Times New Roman" pitchFamily="18" charset="0"/>
              </a:rPr>
              <a:t>-3</a:t>
            </a:r>
            <a:r>
              <a:rPr lang="en-US" altLang="zh-CN" smtClean="0">
                <a:latin typeface="Times New Roman" pitchFamily="18" charset="0"/>
              </a:rPr>
              <a:t>+…+</a:t>
            </a:r>
            <a:r>
              <a:rPr lang="en-US" altLang="zh-CN" i="1" smtClean="0">
                <a:latin typeface="Times New Roman" pitchFamily="18" charset="0"/>
              </a:rPr>
              <a:t>b</a:t>
            </a:r>
            <a:r>
              <a:rPr lang="en-US" altLang="zh-CN" baseline="-30000" smtClean="0">
                <a:latin typeface="Times New Roman" pitchFamily="18" charset="0"/>
              </a:rPr>
              <a:t>2</a:t>
            </a:r>
            <a:r>
              <a:rPr lang="en-US" altLang="zh-CN" smtClean="0">
                <a:latin typeface="Times New Roman" pitchFamily="18" charset="0"/>
              </a:rPr>
              <a:t>2</a:t>
            </a:r>
            <a:r>
              <a:rPr lang="en-US" altLang="zh-CN" baseline="30000" smtClean="0">
                <a:latin typeface="Times New Roman" pitchFamily="18" charset="0"/>
              </a:rPr>
              <a:t>1</a:t>
            </a:r>
            <a:r>
              <a:rPr lang="en-US" altLang="zh-CN" smtClean="0">
                <a:latin typeface="Times New Roman" pitchFamily="18" charset="0"/>
              </a:rPr>
              <a:t>+</a:t>
            </a:r>
            <a:r>
              <a:rPr lang="en-US" altLang="zh-CN" i="1" smtClean="0">
                <a:latin typeface="Times New Roman" pitchFamily="18" charset="0"/>
              </a:rPr>
              <a:t>b</a:t>
            </a:r>
            <a:r>
              <a:rPr lang="en-US" altLang="zh-CN" baseline="-30000" smtClean="0">
                <a:latin typeface="Times New Roman" pitchFamily="18" charset="0"/>
              </a:rPr>
              <a:t>1</a:t>
            </a:r>
            <a:r>
              <a:rPr lang="zh-CN" altLang="en-US" baseline="-30000" smtClean="0">
                <a:latin typeface="Times New Roman" pitchFamily="18" charset="0"/>
              </a:rPr>
              <a:t>，</a:t>
            </a:r>
          </a:p>
          <a:p>
            <a:pPr lvl="1" algn="just" eaLnBrk="1" hangingPunct="1">
              <a:buFont typeface="Wingdings" pitchFamily="2" charset="2"/>
              <a:buNone/>
            </a:pPr>
            <a:r>
              <a:rPr lang="zh-CN" altLang="en-US" smtClean="0">
                <a:latin typeface="Times New Roman" pitchFamily="18" charset="0"/>
              </a:rPr>
              <a:t>        </a:t>
            </a:r>
            <a:r>
              <a:rPr lang="en-US" altLang="zh-CN" smtClean="0">
                <a:latin typeface="Times New Roman" pitchFamily="18" charset="0"/>
              </a:rPr>
              <a:t>B=</a:t>
            </a:r>
            <a:r>
              <a:rPr lang="en-US" altLang="zh-CN" i="1" smtClean="0">
                <a:latin typeface="Times New Roman" pitchFamily="18" charset="0"/>
              </a:rPr>
              <a:t>b</a:t>
            </a:r>
            <a:r>
              <a:rPr lang="en-US" altLang="zh-CN" baseline="-30000" smtClean="0">
                <a:latin typeface="Times New Roman" pitchFamily="18" charset="0"/>
              </a:rPr>
              <a:t>0</a:t>
            </a:r>
            <a:r>
              <a:rPr lang="zh-CN" altLang="en-US" smtClean="0">
                <a:latin typeface="Times New Roman" pitchFamily="18" charset="0"/>
              </a:rPr>
              <a:t>，</a:t>
            </a:r>
          </a:p>
          <a:p>
            <a:pPr algn="just" eaLnBrk="1" hangingPunct="1"/>
            <a:r>
              <a:rPr lang="zh-CN" altLang="en-US" smtClean="0">
                <a:latin typeface="Times New Roman" pitchFamily="18" charset="0"/>
              </a:rPr>
              <a:t>同样的，再将</a:t>
            </a:r>
            <a:r>
              <a:rPr lang="en-US" altLang="zh-CN" smtClean="0">
                <a:latin typeface="Times New Roman" pitchFamily="18" charset="0"/>
              </a:rPr>
              <a:t>A</a:t>
            </a:r>
            <a:r>
              <a:rPr lang="zh-CN" altLang="en-US" smtClean="0">
                <a:latin typeface="Times New Roman" pitchFamily="18" charset="0"/>
              </a:rPr>
              <a:t>除以</a:t>
            </a:r>
            <a:r>
              <a:rPr lang="en-US" altLang="zh-CN" smtClean="0">
                <a:latin typeface="Times New Roman" pitchFamily="18" charset="0"/>
              </a:rPr>
              <a:t>2</a:t>
            </a:r>
            <a:r>
              <a:rPr lang="zh-CN" altLang="en-US" smtClean="0">
                <a:latin typeface="Times New Roman" pitchFamily="18" charset="0"/>
              </a:rPr>
              <a:t>，可得余数</a:t>
            </a:r>
            <a:r>
              <a:rPr lang="en-US" altLang="zh-CN" i="1" smtClean="0">
                <a:latin typeface="Times New Roman" pitchFamily="18" charset="0"/>
              </a:rPr>
              <a:t>b</a:t>
            </a:r>
            <a:r>
              <a:rPr lang="en-US" altLang="zh-CN" baseline="-30000" smtClean="0">
                <a:latin typeface="Times New Roman" pitchFamily="18" charset="0"/>
              </a:rPr>
              <a:t>1</a:t>
            </a:r>
            <a:r>
              <a:rPr lang="zh-CN" altLang="en-US" smtClean="0">
                <a:latin typeface="Times New Roman" pitchFamily="18" charset="0"/>
              </a:rPr>
              <a:t>，依次类推，便可求出二进制数的整数部分的每一位系数</a:t>
            </a:r>
            <a:r>
              <a:rPr lang="en-US" altLang="zh-CN" i="1" smtClean="0">
                <a:latin typeface="Times New Roman" pitchFamily="18" charset="0"/>
              </a:rPr>
              <a:t>b</a:t>
            </a:r>
            <a:r>
              <a:rPr lang="en-US" altLang="zh-CN" i="1" baseline="-30000" smtClean="0">
                <a:latin typeface="Times New Roman" pitchFamily="18" charset="0"/>
              </a:rPr>
              <a:t>n</a:t>
            </a:r>
            <a:r>
              <a:rPr lang="en-US" altLang="zh-CN" baseline="-30000" smtClean="0">
                <a:latin typeface="Times New Roman" pitchFamily="18" charset="0"/>
              </a:rPr>
              <a:t>-1</a:t>
            </a:r>
            <a:r>
              <a:rPr lang="zh-CN" altLang="en-US" smtClean="0">
                <a:latin typeface="Times New Roman" pitchFamily="18" charset="0"/>
              </a:rPr>
              <a:t>、</a:t>
            </a:r>
            <a:r>
              <a:rPr lang="en-US" altLang="zh-CN" smtClean="0">
                <a:latin typeface="Times New Roman" pitchFamily="18" charset="0"/>
              </a:rPr>
              <a:t>…</a:t>
            </a:r>
            <a:r>
              <a:rPr lang="zh-CN" altLang="en-US" smtClean="0">
                <a:latin typeface="Times New Roman" pitchFamily="18" charset="0"/>
              </a:rPr>
              <a:t>、</a:t>
            </a:r>
            <a:r>
              <a:rPr lang="en-US" altLang="zh-CN" i="1" smtClean="0">
                <a:latin typeface="Times New Roman" pitchFamily="18" charset="0"/>
              </a:rPr>
              <a:t>b</a:t>
            </a:r>
            <a:r>
              <a:rPr lang="en-US" altLang="zh-CN" baseline="-30000" smtClean="0">
                <a:latin typeface="Times New Roman" pitchFamily="18" charset="0"/>
              </a:rPr>
              <a:t>1</a:t>
            </a:r>
            <a:r>
              <a:rPr lang="zh-CN" altLang="en-US" smtClean="0">
                <a:latin typeface="Times New Roman" pitchFamily="18" charset="0"/>
              </a:rPr>
              <a:t>、</a:t>
            </a:r>
            <a:r>
              <a:rPr lang="en-US" altLang="zh-CN" i="1" smtClean="0">
                <a:latin typeface="Times New Roman" pitchFamily="18" charset="0"/>
              </a:rPr>
              <a:t>b</a:t>
            </a:r>
            <a:r>
              <a:rPr lang="en-US" altLang="zh-CN" baseline="-30000" smtClean="0">
                <a:latin typeface="Times New Roman" pitchFamily="18" charset="0"/>
              </a:rPr>
              <a:t>0</a:t>
            </a:r>
            <a:r>
              <a:rPr lang="zh-CN" altLang="en-US" smtClean="0">
                <a:latin typeface="Times New Roman" pitchFamily="18" charset="0"/>
              </a:rPr>
              <a:t>。</a:t>
            </a:r>
          </a:p>
          <a:p>
            <a:pPr algn="just" eaLnBrk="1" hangingPunct="1"/>
            <a:r>
              <a:rPr lang="zh-CN" altLang="en-US" smtClean="0">
                <a:latin typeface="Times New Roman" pitchFamily="18" charset="0"/>
              </a:rPr>
              <a:t>在转换中注意除以</a:t>
            </a:r>
            <a:r>
              <a:rPr lang="en-US" altLang="zh-CN" smtClean="0">
                <a:latin typeface="Times New Roman" pitchFamily="18" charset="0"/>
              </a:rPr>
              <a:t>2</a:t>
            </a:r>
            <a:r>
              <a:rPr lang="zh-CN" altLang="en-US" smtClean="0">
                <a:latin typeface="Times New Roman" pitchFamily="18" charset="0"/>
              </a:rPr>
              <a:t>一直进行到商数为</a:t>
            </a:r>
            <a:r>
              <a:rPr lang="en-US" altLang="zh-CN" smtClean="0">
                <a:latin typeface="Times New Roman" pitchFamily="18" charset="0"/>
              </a:rPr>
              <a:t>0</a:t>
            </a:r>
            <a:r>
              <a:rPr lang="zh-CN" altLang="en-US" smtClean="0">
                <a:latin typeface="Times New Roman" pitchFamily="18" charset="0"/>
              </a:rPr>
              <a:t>止。</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7107">
                                            <p:txEl>
                                              <p:pRg st="0" end="0"/>
                                            </p:txEl>
                                          </p:spTgt>
                                        </p:tgtEl>
                                        <p:attrNameLst>
                                          <p:attrName>style.visibility</p:attrName>
                                        </p:attrNameLst>
                                      </p:cBhvr>
                                      <p:to>
                                        <p:strVal val="visible"/>
                                      </p:to>
                                    </p:set>
                                    <p:anim calcmode="lin" valueType="num">
                                      <p:cBhvr additive="base">
                                        <p:cTn id="7" dur="1000" fill="hold"/>
                                        <p:tgtEl>
                                          <p:spTgt spid="47107">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4710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7107">
                                            <p:txEl>
                                              <p:pRg st="1" end="1"/>
                                            </p:txEl>
                                          </p:spTgt>
                                        </p:tgtEl>
                                        <p:attrNameLst>
                                          <p:attrName>style.visibility</p:attrName>
                                        </p:attrNameLst>
                                      </p:cBhvr>
                                      <p:to>
                                        <p:strVal val="visible"/>
                                      </p:to>
                                    </p:set>
                                    <p:anim calcmode="lin" valueType="num">
                                      <p:cBhvr additive="base">
                                        <p:cTn id="13" dur="1000" fill="hold"/>
                                        <p:tgtEl>
                                          <p:spTgt spid="47107">
                                            <p:txEl>
                                              <p:pRg st="1" end="1"/>
                                            </p:txEl>
                                          </p:spTgt>
                                        </p:tgtEl>
                                        <p:attrNameLst>
                                          <p:attrName>ppt_x</p:attrName>
                                        </p:attrNameLst>
                                      </p:cBhvr>
                                      <p:tavLst>
                                        <p:tav tm="0">
                                          <p:val>
                                            <p:strVal val="1+#ppt_w/2"/>
                                          </p:val>
                                        </p:tav>
                                        <p:tav tm="100000">
                                          <p:val>
                                            <p:strVal val="#ppt_x"/>
                                          </p:val>
                                        </p:tav>
                                      </p:tavLst>
                                    </p:anim>
                                    <p:anim calcmode="lin" valueType="num">
                                      <p:cBhvr additive="base">
                                        <p:cTn id="14" dur="1000" fill="hold"/>
                                        <p:tgtEl>
                                          <p:spTgt spid="4710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47107">
                                            <p:txEl>
                                              <p:pRg st="2" end="2"/>
                                            </p:txEl>
                                          </p:spTgt>
                                        </p:tgtEl>
                                        <p:attrNameLst>
                                          <p:attrName>style.visibility</p:attrName>
                                        </p:attrNameLst>
                                      </p:cBhvr>
                                      <p:to>
                                        <p:strVal val="visible"/>
                                      </p:to>
                                    </p:set>
                                    <p:anim calcmode="lin" valueType="num">
                                      <p:cBhvr additive="base">
                                        <p:cTn id="19" dur="1000" fill="hold"/>
                                        <p:tgtEl>
                                          <p:spTgt spid="47107">
                                            <p:txEl>
                                              <p:pRg st="2" end="2"/>
                                            </p:txEl>
                                          </p:spTgt>
                                        </p:tgtEl>
                                        <p:attrNameLst>
                                          <p:attrName>ppt_x</p:attrName>
                                        </p:attrNameLst>
                                      </p:cBhvr>
                                      <p:tavLst>
                                        <p:tav tm="0">
                                          <p:val>
                                            <p:strVal val="1+#ppt_w/2"/>
                                          </p:val>
                                        </p:tav>
                                        <p:tav tm="100000">
                                          <p:val>
                                            <p:strVal val="#ppt_x"/>
                                          </p:val>
                                        </p:tav>
                                      </p:tavLst>
                                    </p:anim>
                                    <p:anim calcmode="lin" valueType="num">
                                      <p:cBhvr additive="base">
                                        <p:cTn id="20" dur="1000" fill="hold"/>
                                        <p:tgtEl>
                                          <p:spTgt spid="47107">
                                            <p:txEl>
                                              <p:pRg st="2" end="2"/>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47107">
                                            <p:txEl>
                                              <p:pRg st="3" end="3"/>
                                            </p:txEl>
                                          </p:spTgt>
                                        </p:tgtEl>
                                        <p:attrNameLst>
                                          <p:attrName>style.visibility</p:attrName>
                                        </p:attrNameLst>
                                      </p:cBhvr>
                                      <p:to>
                                        <p:strVal val="visible"/>
                                      </p:to>
                                    </p:set>
                                    <p:anim calcmode="lin" valueType="num">
                                      <p:cBhvr additive="base">
                                        <p:cTn id="23" dur="1000" fill="hold"/>
                                        <p:tgtEl>
                                          <p:spTgt spid="47107">
                                            <p:txEl>
                                              <p:pRg st="3" end="3"/>
                                            </p:txEl>
                                          </p:spTgt>
                                        </p:tgtEl>
                                        <p:attrNameLst>
                                          <p:attrName>ppt_x</p:attrName>
                                        </p:attrNameLst>
                                      </p:cBhvr>
                                      <p:tavLst>
                                        <p:tav tm="0">
                                          <p:val>
                                            <p:strVal val="1+#ppt_w/2"/>
                                          </p:val>
                                        </p:tav>
                                        <p:tav tm="100000">
                                          <p:val>
                                            <p:strVal val="#ppt_x"/>
                                          </p:val>
                                        </p:tav>
                                      </p:tavLst>
                                    </p:anim>
                                    <p:anim calcmode="lin" valueType="num">
                                      <p:cBhvr additive="base">
                                        <p:cTn id="24" dur="1000" fill="hold"/>
                                        <p:tgtEl>
                                          <p:spTgt spid="47107">
                                            <p:txEl>
                                              <p:pRg st="3" end="3"/>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47107">
                                            <p:txEl>
                                              <p:pRg st="4" end="4"/>
                                            </p:txEl>
                                          </p:spTgt>
                                        </p:tgtEl>
                                        <p:attrNameLst>
                                          <p:attrName>style.visibility</p:attrName>
                                        </p:attrNameLst>
                                      </p:cBhvr>
                                      <p:to>
                                        <p:strVal val="visible"/>
                                      </p:to>
                                    </p:set>
                                    <p:anim calcmode="lin" valueType="num">
                                      <p:cBhvr additive="base">
                                        <p:cTn id="27" dur="1000" fill="hold"/>
                                        <p:tgtEl>
                                          <p:spTgt spid="47107">
                                            <p:txEl>
                                              <p:pRg st="4" end="4"/>
                                            </p:txEl>
                                          </p:spTgt>
                                        </p:tgtEl>
                                        <p:attrNameLst>
                                          <p:attrName>ppt_x</p:attrName>
                                        </p:attrNameLst>
                                      </p:cBhvr>
                                      <p:tavLst>
                                        <p:tav tm="0">
                                          <p:val>
                                            <p:strVal val="1+#ppt_w/2"/>
                                          </p:val>
                                        </p:tav>
                                        <p:tav tm="100000">
                                          <p:val>
                                            <p:strVal val="#ppt_x"/>
                                          </p:val>
                                        </p:tav>
                                      </p:tavLst>
                                    </p:anim>
                                    <p:anim calcmode="lin" valueType="num">
                                      <p:cBhvr additive="base">
                                        <p:cTn id="28" dur="1000" fill="hold"/>
                                        <p:tgtEl>
                                          <p:spTgt spid="4710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47107">
                                            <p:txEl>
                                              <p:pRg st="5" end="5"/>
                                            </p:txEl>
                                          </p:spTgt>
                                        </p:tgtEl>
                                        <p:attrNameLst>
                                          <p:attrName>style.visibility</p:attrName>
                                        </p:attrNameLst>
                                      </p:cBhvr>
                                      <p:to>
                                        <p:strVal val="visible"/>
                                      </p:to>
                                    </p:set>
                                    <p:anim calcmode="lin" valueType="num">
                                      <p:cBhvr additive="base">
                                        <p:cTn id="33" dur="1000" fill="hold"/>
                                        <p:tgtEl>
                                          <p:spTgt spid="47107">
                                            <p:txEl>
                                              <p:pRg st="5" end="5"/>
                                            </p:txEl>
                                          </p:spTgt>
                                        </p:tgtEl>
                                        <p:attrNameLst>
                                          <p:attrName>ppt_x</p:attrName>
                                        </p:attrNameLst>
                                      </p:cBhvr>
                                      <p:tavLst>
                                        <p:tav tm="0">
                                          <p:val>
                                            <p:strVal val="1+#ppt_w/2"/>
                                          </p:val>
                                        </p:tav>
                                        <p:tav tm="100000">
                                          <p:val>
                                            <p:strVal val="#ppt_x"/>
                                          </p:val>
                                        </p:tav>
                                      </p:tavLst>
                                    </p:anim>
                                    <p:anim calcmode="lin" valueType="num">
                                      <p:cBhvr additive="base">
                                        <p:cTn id="34" dur="1000" fill="hold"/>
                                        <p:tgtEl>
                                          <p:spTgt spid="4710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grpId="0" nodeType="clickEffect">
                                  <p:stCondLst>
                                    <p:cond delay="0"/>
                                  </p:stCondLst>
                                  <p:childTnLst>
                                    <p:set>
                                      <p:cBhvr>
                                        <p:cTn id="38" dur="1" fill="hold">
                                          <p:stCondLst>
                                            <p:cond delay="0"/>
                                          </p:stCondLst>
                                        </p:cTn>
                                        <p:tgtEl>
                                          <p:spTgt spid="47107">
                                            <p:txEl>
                                              <p:pRg st="6" end="6"/>
                                            </p:txEl>
                                          </p:spTgt>
                                        </p:tgtEl>
                                        <p:attrNameLst>
                                          <p:attrName>style.visibility</p:attrName>
                                        </p:attrNameLst>
                                      </p:cBhvr>
                                      <p:to>
                                        <p:strVal val="visible"/>
                                      </p:to>
                                    </p:set>
                                    <p:anim calcmode="lin" valueType="num">
                                      <p:cBhvr additive="base">
                                        <p:cTn id="39" dur="1000" fill="hold"/>
                                        <p:tgtEl>
                                          <p:spTgt spid="47107">
                                            <p:txEl>
                                              <p:pRg st="6" end="6"/>
                                            </p:txEl>
                                          </p:spTgt>
                                        </p:tgtEl>
                                        <p:attrNameLst>
                                          <p:attrName>ppt_x</p:attrName>
                                        </p:attrNameLst>
                                      </p:cBhvr>
                                      <p:tavLst>
                                        <p:tav tm="0">
                                          <p:val>
                                            <p:strVal val="1+#ppt_w/2"/>
                                          </p:val>
                                        </p:tav>
                                        <p:tav tm="100000">
                                          <p:val>
                                            <p:strVal val="#ppt_x"/>
                                          </p:val>
                                        </p:tav>
                                      </p:tavLst>
                                    </p:anim>
                                    <p:anim calcmode="lin" valueType="num">
                                      <p:cBhvr additive="base">
                                        <p:cTn id="40" dur="1000" fill="hold"/>
                                        <p:tgtEl>
                                          <p:spTgt spid="47107">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Text Box 4"/>
          <p:cNvSpPr txBox="1">
            <a:spLocks noChangeArrowheads="1"/>
          </p:cNvSpPr>
          <p:nvPr/>
        </p:nvSpPr>
        <p:spPr bwMode="auto">
          <a:xfrm>
            <a:off x="3203575" y="1773238"/>
            <a:ext cx="1225550" cy="457200"/>
          </a:xfrm>
          <a:prstGeom prst="rect">
            <a:avLst/>
          </a:prstGeom>
          <a:noFill/>
          <a:ln w="12700" cap="sq" algn="ctr">
            <a:noFill/>
            <a:miter lim="800000"/>
            <a:headEnd/>
            <a:tailEnd/>
          </a:ln>
        </p:spPr>
        <p:txBody>
          <a:bodyPr>
            <a:spAutoFit/>
          </a:bodyPr>
          <a:lstStyle/>
          <a:p>
            <a:pPr algn="ctr">
              <a:spcBef>
                <a:spcPct val="50000"/>
              </a:spcBef>
            </a:pPr>
            <a:r>
              <a:rPr kumimoji="1" lang="zh-CN" altLang="en-US" sz="2400" b="1">
                <a:solidFill>
                  <a:srgbClr val="FF0000"/>
                </a:solidFill>
                <a:latin typeface="Times New Roman" pitchFamily="18" charset="0"/>
                <a:ea typeface="宋体" pitchFamily="2" charset="-122"/>
              </a:rPr>
              <a:t>（</a:t>
            </a:r>
            <a:r>
              <a:rPr kumimoji="1" lang="en-US" altLang="zh-CN" sz="2400" b="1">
                <a:solidFill>
                  <a:srgbClr val="FF0000"/>
                </a:solidFill>
                <a:latin typeface="Times New Roman" pitchFamily="18" charset="0"/>
                <a:ea typeface="宋体" pitchFamily="2" charset="-122"/>
              </a:rPr>
              <a:t>LSB</a:t>
            </a:r>
            <a:r>
              <a:rPr kumimoji="1" lang="zh-CN" altLang="en-US" sz="2400" b="1">
                <a:solidFill>
                  <a:srgbClr val="FF0000"/>
                </a:solidFill>
                <a:latin typeface="Times New Roman" pitchFamily="18" charset="0"/>
                <a:ea typeface="宋体" pitchFamily="2" charset="-122"/>
              </a:rPr>
              <a:t>）</a:t>
            </a:r>
          </a:p>
        </p:txBody>
      </p:sp>
      <p:sp>
        <p:nvSpPr>
          <p:cNvPr id="8202" name="Text Box 6"/>
          <p:cNvSpPr txBox="1">
            <a:spLocks noChangeArrowheads="1"/>
          </p:cNvSpPr>
          <p:nvPr/>
        </p:nvSpPr>
        <p:spPr bwMode="auto">
          <a:xfrm>
            <a:off x="1258888" y="549275"/>
            <a:ext cx="6697662" cy="579438"/>
          </a:xfrm>
          <a:prstGeom prst="rect">
            <a:avLst/>
          </a:prstGeom>
          <a:noFill/>
          <a:ln w="12700" cap="sq" algn="ctr">
            <a:noFill/>
            <a:miter lim="800000"/>
            <a:headEnd/>
            <a:tailEnd/>
          </a:ln>
        </p:spPr>
        <p:txBody>
          <a:bodyPr>
            <a:spAutoFit/>
          </a:bodyPr>
          <a:lstStyle/>
          <a:p>
            <a:pPr>
              <a:spcBef>
                <a:spcPct val="50000"/>
              </a:spcBef>
            </a:pPr>
            <a:r>
              <a:rPr kumimoji="1" lang="zh-CN" altLang="en-US" sz="3200" b="1">
                <a:solidFill>
                  <a:schemeClr val="bg1"/>
                </a:solidFill>
                <a:latin typeface="Times New Roman" pitchFamily="18" charset="0"/>
                <a:ea typeface="宋体" pitchFamily="2" charset="-122"/>
              </a:rPr>
              <a:t>例：将</a:t>
            </a:r>
            <a:r>
              <a:rPr kumimoji="1" lang="en-US" altLang="zh-CN" sz="3200" b="1">
                <a:solidFill>
                  <a:schemeClr val="bg1"/>
                </a:solidFill>
                <a:latin typeface="Times New Roman" pitchFamily="18" charset="0"/>
                <a:ea typeface="宋体" pitchFamily="2" charset="-122"/>
              </a:rPr>
              <a:t>121</a:t>
            </a:r>
            <a:r>
              <a:rPr kumimoji="1" lang="en-US" altLang="zh-CN" sz="3200" b="1" baseline="-25000">
                <a:solidFill>
                  <a:schemeClr val="bg1"/>
                </a:solidFill>
                <a:latin typeface="Times New Roman" pitchFamily="18" charset="0"/>
                <a:ea typeface="宋体" pitchFamily="2" charset="-122"/>
              </a:rPr>
              <a:t>10</a:t>
            </a:r>
            <a:r>
              <a:rPr kumimoji="1" lang="zh-CN" altLang="en-US" sz="3200" b="1">
                <a:solidFill>
                  <a:schemeClr val="bg1"/>
                </a:solidFill>
                <a:latin typeface="Times New Roman" pitchFamily="18" charset="0"/>
                <a:ea typeface="宋体" pitchFamily="2" charset="-122"/>
              </a:rPr>
              <a:t>转换成二进制</a:t>
            </a:r>
          </a:p>
        </p:txBody>
      </p:sp>
      <p:sp>
        <p:nvSpPr>
          <p:cNvPr id="49159" name="Text Box 7"/>
          <p:cNvSpPr txBox="1">
            <a:spLocks noChangeArrowheads="1"/>
          </p:cNvSpPr>
          <p:nvPr/>
        </p:nvSpPr>
        <p:spPr bwMode="auto">
          <a:xfrm>
            <a:off x="5076825" y="5734050"/>
            <a:ext cx="2879725" cy="519113"/>
          </a:xfrm>
          <a:prstGeom prst="rect">
            <a:avLst/>
          </a:prstGeom>
          <a:noFill/>
          <a:ln w="12700" cap="sq" algn="ctr">
            <a:noFill/>
            <a:miter lim="800000"/>
            <a:headEnd/>
            <a:tailEnd/>
          </a:ln>
        </p:spPr>
        <p:txBody>
          <a:bodyPr>
            <a:spAutoFit/>
          </a:bodyPr>
          <a:lstStyle/>
          <a:p>
            <a:pPr algn="ctr">
              <a:spcBef>
                <a:spcPct val="50000"/>
              </a:spcBef>
            </a:pPr>
            <a:r>
              <a:rPr kumimoji="1" lang="en-US" altLang="zh-CN" sz="2800" b="1">
                <a:latin typeface="Times New Roman" pitchFamily="18" charset="0"/>
                <a:ea typeface="宋体" pitchFamily="2" charset="-122"/>
              </a:rPr>
              <a:t>121</a:t>
            </a:r>
            <a:r>
              <a:rPr kumimoji="1" lang="en-US" altLang="zh-CN" sz="2800" b="1" baseline="-25000">
                <a:latin typeface="Times New Roman" pitchFamily="18" charset="0"/>
                <a:ea typeface="宋体" pitchFamily="2" charset="-122"/>
              </a:rPr>
              <a:t>10</a:t>
            </a:r>
            <a:r>
              <a:rPr kumimoji="1" lang="en-US" altLang="zh-CN" sz="2800" b="1">
                <a:latin typeface="Times New Roman" pitchFamily="18" charset="0"/>
                <a:ea typeface="宋体" pitchFamily="2" charset="-122"/>
              </a:rPr>
              <a:t>=1111001</a:t>
            </a:r>
            <a:r>
              <a:rPr kumimoji="1" lang="en-US" altLang="zh-CN" sz="2800" b="1" baseline="-25000">
                <a:latin typeface="Times New Roman" pitchFamily="18" charset="0"/>
                <a:ea typeface="宋体" pitchFamily="2" charset="-122"/>
              </a:rPr>
              <a:t>2</a:t>
            </a:r>
          </a:p>
        </p:txBody>
      </p:sp>
      <p:pic>
        <p:nvPicPr>
          <p:cNvPr id="49162" name="Picture 10" descr="num1"/>
          <p:cNvPicPr>
            <a:picLocks noChangeAspect="1" noChangeArrowheads="1"/>
          </p:cNvPicPr>
          <p:nvPr/>
        </p:nvPicPr>
        <p:blipFill>
          <a:blip r:embed="rId3"/>
          <a:srcRect/>
          <a:stretch>
            <a:fillRect/>
          </a:stretch>
        </p:blipFill>
        <p:spPr bwMode="auto">
          <a:xfrm>
            <a:off x="828675" y="1692275"/>
            <a:ext cx="368300" cy="728663"/>
          </a:xfrm>
          <a:prstGeom prst="rect">
            <a:avLst/>
          </a:prstGeom>
          <a:noFill/>
          <a:ln w="9525">
            <a:noFill/>
            <a:miter lim="800000"/>
            <a:headEnd/>
            <a:tailEnd/>
          </a:ln>
        </p:spPr>
      </p:pic>
      <p:graphicFrame>
        <p:nvGraphicFramePr>
          <p:cNvPr id="49163" name="Object 11"/>
          <p:cNvGraphicFramePr>
            <a:graphicFrameLocks noChangeAspect="1"/>
          </p:cNvGraphicFramePr>
          <p:nvPr/>
        </p:nvGraphicFramePr>
        <p:xfrm>
          <a:off x="1489075" y="1628775"/>
          <a:ext cx="1844675" cy="874713"/>
        </p:xfrm>
        <a:graphic>
          <a:graphicData uri="http://schemas.openxmlformats.org/presentationml/2006/ole">
            <p:oleObj spid="_x0000_s8194" name="公式" r:id="rId4" imgW="888840" imgH="393480" progId="Equation.3">
              <p:embed/>
            </p:oleObj>
          </a:graphicData>
        </a:graphic>
      </p:graphicFrame>
      <p:pic>
        <p:nvPicPr>
          <p:cNvPr id="49166" name="Picture 14" descr="num2"/>
          <p:cNvPicPr>
            <a:picLocks noChangeAspect="1" noChangeArrowheads="1"/>
          </p:cNvPicPr>
          <p:nvPr/>
        </p:nvPicPr>
        <p:blipFill>
          <a:blip r:embed="rId5"/>
          <a:srcRect/>
          <a:stretch>
            <a:fillRect/>
          </a:stretch>
        </p:blipFill>
        <p:spPr bwMode="auto">
          <a:xfrm>
            <a:off x="827088" y="3008313"/>
            <a:ext cx="471487" cy="752475"/>
          </a:xfrm>
          <a:prstGeom prst="rect">
            <a:avLst/>
          </a:prstGeom>
          <a:noFill/>
          <a:ln w="9525">
            <a:noFill/>
            <a:miter lim="800000"/>
            <a:headEnd/>
            <a:tailEnd/>
          </a:ln>
        </p:spPr>
      </p:pic>
      <p:graphicFrame>
        <p:nvGraphicFramePr>
          <p:cNvPr id="49205" name="Object 53"/>
          <p:cNvGraphicFramePr>
            <a:graphicFrameLocks noChangeAspect="1"/>
          </p:cNvGraphicFramePr>
          <p:nvPr/>
        </p:nvGraphicFramePr>
        <p:xfrm>
          <a:off x="1577975" y="2924175"/>
          <a:ext cx="1784350" cy="825500"/>
        </p:xfrm>
        <a:graphic>
          <a:graphicData uri="http://schemas.openxmlformats.org/presentationml/2006/ole">
            <p:oleObj spid="_x0000_s8195" name="公式" r:id="rId6" imgW="850680" imgH="393480" progId="Equation.3">
              <p:embed/>
            </p:oleObj>
          </a:graphicData>
        </a:graphic>
      </p:graphicFrame>
      <p:pic>
        <p:nvPicPr>
          <p:cNvPr id="49169" name="Picture 17" descr="num3"/>
          <p:cNvPicPr>
            <a:picLocks noChangeAspect="1" noChangeArrowheads="1"/>
          </p:cNvPicPr>
          <p:nvPr/>
        </p:nvPicPr>
        <p:blipFill>
          <a:blip r:embed="rId7"/>
          <a:srcRect/>
          <a:stretch>
            <a:fillRect/>
          </a:stretch>
        </p:blipFill>
        <p:spPr bwMode="auto">
          <a:xfrm>
            <a:off x="827088" y="4351338"/>
            <a:ext cx="465137" cy="722312"/>
          </a:xfrm>
          <a:prstGeom prst="rect">
            <a:avLst/>
          </a:prstGeom>
          <a:noFill/>
          <a:ln w="9525">
            <a:noFill/>
            <a:miter lim="800000"/>
            <a:headEnd/>
            <a:tailEnd/>
          </a:ln>
        </p:spPr>
      </p:pic>
      <p:graphicFrame>
        <p:nvGraphicFramePr>
          <p:cNvPr id="49206" name="Object 54"/>
          <p:cNvGraphicFramePr>
            <a:graphicFrameLocks noChangeAspect="1"/>
          </p:cNvGraphicFramePr>
          <p:nvPr/>
        </p:nvGraphicFramePr>
        <p:xfrm>
          <a:off x="1603375" y="4332288"/>
          <a:ext cx="1730375" cy="825500"/>
        </p:xfrm>
        <a:graphic>
          <a:graphicData uri="http://schemas.openxmlformats.org/presentationml/2006/ole">
            <p:oleObj spid="_x0000_s8196" name="公式" r:id="rId8" imgW="825480" imgH="393480" progId="Equation.3">
              <p:embed/>
            </p:oleObj>
          </a:graphicData>
        </a:graphic>
      </p:graphicFrame>
      <p:sp>
        <p:nvSpPr>
          <p:cNvPr id="49157" name="Text Box 5"/>
          <p:cNvSpPr txBox="1">
            <a:spLocks noChangeArrowheads="1"/>
          </p:cNvSpPr>
          <p:nvPr/>
        </p:nvSpPr>
        <p:spPr bwMode="auto">
          <a:xfrm>
            <a:off x="7524750" y="4508500"/>
            <a:ext cx="1439863" cy="457200"/>
          </a:xfrm>
          <a:prstGeom prst="rect">
            <a:avLst/>
          </a:prstGeom>
          <a:noFill/>
          <a:ln w="12700" cap="sq" algn="ctr">
            <a:noFill/>
            <a:miter lim="800000"/>
            <a:headEnd/>
            <a:tailEnd/>
          </a:ln>
        </p:spPr>
        <p:txBody>
          <a:bodyPr>
            <a:spAutoFit/>
          </a:bodyPr>
          <a:lstStyle/>
          <a:p>
            <a:pPr algn="ctr">
              <a:spcBef>
                <a:spcPct val="50000"/>
              </a:spcBef>
            </a:pPr>
            <a:r>
              <a:rPr kumimoji="1" lang="zh-CN" altLang="en-US" sz="2400" b="1">
                <a:solidFill>
                  <a:srgbClr val="FF0000"/>
                </a:solidFill>
                <a:latin typeface="Times New Roman" pitchFamily="18" charset="0"/>
                <a:ea typeface="宋体" pitchFamily="2" charset="-122"/>
              </a:rPr>
              <a:t>（</a:t>
            </a:r>
            <a:r>
              <a:rPr kumimoji="1" lang="en-US" altLang="zh-CN" sz="2400" b="1">
                <a:solidFill>
                  <a:srgbClr val="FF0000"/>
                </a:solidFill>
                <a:latin typeface="Times New Roman" pitchFamily="18" charset="0"/>
                <a:ea typeface="宋体" pitchFamily="2" charset="-122"/>
              </a:rPr>
              <a:t>MSB</a:t>
            </a:r>
            <a:r>
              <a:rPr kumimoji="1" lang="zh-CN" altLang="en-US" sz="2400" b="1">
                <a:solidFill>
                  <a:srgbClr val="FF0000"/>
                </a:solidFill>
                <a:latin typeface="Times New Roman" pitchFamily="18" charset="0"/>
                <a:ea typeface="宋体" pitchFamily="2" charset="-122"/>
              </a:rPr>
              <a:t>）</a:t>
            </a:r>
          </a:p>
        </p:txBody>
      </p:sp>
      <p:pic>
        <p:nvPicPr>
          <p:cNvPr id="49185" name="Picture 33" descr="num7"/>
          <p:cNvPicPr>
            <a:picLocks noChangeAspect="1" noChangeArrowheads="1"/>
          </p:cNvPicPr>
          <p:nvPr/>
        </p:nvPicPr>
        <p:blipFill>
          <a:blip r:embed="rId9"/>
          <a:srcRect/>
          <a:stretch>
            <a:fillRect/>
          </a:stretch>
        </p:blipFill>
        <p:spPr bwMode="auto">
          <a:xfrm>
            <a:off x="5113338" y="4357688"/>
            <a:ext cx="538162" cy="768350"/>
          </a:xfrm>
          <a:prstGeom prst="rect">
            <a:avLst/>
          </a:prstGeom>
          <a:noFill/>
          <a:ln w="9525">
            <a:noFill/>
            <a:miter lim="800000"/>
            <a:headEnd/>
            <a:tailEnd/>
          </a:ln>
        </p:spPr>
      </p:pic>
      <p:graphicFrame>
        <p:nvGraphicFramePr>
          <p:cNvPr id="49207" name="Object 55"/>
          <p:cNvGraphicFramePr>
            <a:graphicFrameLocks noChangeAspect="1"/>
          </p:cNvGraphicFramePr>
          <p:nvPr/>
        </p:nvGraphicFramePr>
        <p:xfrm>
          <a:off x="5940425" y="4332288"/>
          <a:ext cx="1438275" cy="825500"/>
        </p:xfrm>
        <a:graphic>
          <a:graphicData uri="http://schemas.openxmlformats.org/presentationml/2006/ole">
            <p:oleObj spid="_x0000_s8197" name="公式" r:id="rId10" imgW="685800" imgH="393480" progId="Equation.3">
              <p:embed/>
            </p:oleObj>
          </a:graphicData>
        </a:graphic>
      </p:graphicFrame>
      <p:pic>
        <p:nvPicPr>
          <p:cNvPr id="49177" name="Picture 25" descr="num5"/>
          <p:cNvPicPr>
            <a:picLocks noChangeAspect="1" noChangeArrowheads="1"/>
          </p:cNvPicPr>
          <p:nvPr/>
        </p:nvPicPr>
        <p:blipFill>
          <a:blip r:embed="rId11"/>
          <a:srcRect/>
          <a:stretch>
            <a:fillRect/>
          </a:stretch>
        </p:blipFill>
        <p:spPr bwMode="auto">
          <a:xfrm>
            <a:off x="5113338" y="1638300"/>
            <a:ext cx="511175" cy="746125"/>
          </a:xfrm>
          <a:prstGeom prst="rect">
            <a:avLst/>
          </a:prstGeom>
          <a:noFill/>
          <a:ln w="9525">
            <a:noFill/>
            <a:miter lim="800000"/>
            <a:headEnd/>
            <a:tailEnd/>
          </a:ln>
        </p:spPr>
      </p:pic>
      <p:graphicFrame>
        <p:nvGraphicFramePr>
          <p:cNvPr id="49208" name="Object 56"/>
          <p:cNvGraphicFramePr>
            <a:graphicFrameLocks noChangeAspect="1"/>
          </p:cNvGraphicFramePr>
          <p:nvPr/>
        </p:nvGraphicFramePr>
        <p:xfrm>
          <a:off x="5954713" y="1557338"/>
          <a:ext cx="1438275" cy="825500"/>
        </p:xfrm>
        <a:graphic>
          <a:graphicData uri="http://schemas.openxmlformats.org/presentationml/2006/ole">
            <p:oleObj spid="_x0000_s8198" name="公式" r:id="rId12" imgW="685800" imgH="393480" progId="Equation.3">
              <p:embed/>
            </p:oleObj>
          </a:graphicData>
        </a:graphic>
      </p:graphicFrame>
      <p:pic>
        <p:nvPicPr>
          <p:cNvPr id="49181" name="Picture 29" descr="num6"/>
          <p:cNvPicPr>
            <a:picLocks noChangeAspect="1" noChangeArrowheads="1"/>
          </p:cNvPicPr>
          <p:nvPr/>
        </p:nvPicPr>
        <p:blipFill>
          <a:blip r:embed="rId13"/>
          <a:srcRect/>
          <a:stretch>
            <a:fillRect/>
          </a:stretch>
        </p:blipFill>
        <p:spPr bwMode="auto">
          <a:xfrm>
            <a:off x="5086350" y="2968625"/>
            <a:ext cx="515938" cy="768350"/>
          </a:xfrm>
          <a:prstGeom prst="rect">
            <a:avLst/>
          </a:prstGeom>
          <a:noFill/>
          <a:ln w="9525">
            <a:noFill/>
            <a:miter lim="800000"/>
            <a:headEnd/>
            <a:tailEnd/>
          </a:ln>
        </p:spPr>
      </p:pic>
      <p:graphicFrame>
        <p:nvGraphicFramePr>
          <p:cNvPr id="49209" name="Object 57"/>
          <p:cNvGraphicFramePr>
            <a:graphicFrameLocks noChangeAspect="1"/>
          </p:cNvGraphicFramePr>
          <p:nvPr/>
        </p:nvGraphicFramePr>
        <p:xfrm>
          <a:off x="5994400" y="2963863"/>
          <a:ext cx="1385888" cy="825500"/>
        </p:xfrm>
        <a:graphic>
          <a:graphicData uri="http://schemas.openxmlformats.org/presentationml/2006/ole">
            <p:oleObj spid="_x0000_s8199" name="公式" r:id="rId14" imgW="660240" imgH="393480" progId="Equation.3">
              <p:embed/>
            </p:oleObj>
          </a:graphicData>
        </a:graphic>
      </p:graphicFrame>
      <p:pic>
        <p:nvPicPr>
          <p:cNvPr id="49173" name="Picture 21" descr="num4"/>
          <p:cNvPicPr>
            <a:picLocks noChangeAspect="1" noChangeArrowheads="1"/>
          </p:cNvPicPr>
          <p:nvPr/>
        </p:nvPicPr>
        <p:blipFill>
          <a:blip r:embed="rId15"/>
          <a:srcRect/>
          <a:stretch>
            <a:fillRect/>
          </a:stretch>
        </p:blipFill>
        <p:spPr bwMode="auto">
          <a:xfrm>
            <a:off x="755650" y="5691188"/>
            <a:ext cx="482600" cy="765175"/>
          </a:xfrm>
          <a:prstGeom prst="rect">
            <a:avLst/>
          </a:prstGeom>
          <a:noFill/>
          <a:ln w="9525">
            <a:noFill/>
            <a:miter lim="800000"/>
            <a:headEnd/>
            <a:tailEnd/>
          </a:ln>
        </p:spPr>
      </p:pic>
      <p:graphicFrame>
        <p:nvGraphicFramePr>
          <p:cNvPr id="49210" name="Object 58"/>
          <p:cNvGraphicFramePr>
            <a:graphicFrameLocks noChangeAspect="1"/>
          </p:cNvGraphicFramePr>
          <p:nvPr/>
        </p:nvGraphicFramePr>
        <p:xfrm>
          <a:off x="1784350" y="5627688"/>
          <a:ext cx="1573213" cy="825500"/>
        </p:xfrm>
        <a:graphic>
          <a:graphicData uri="http://schemas.openxmlformats.org/presentationml/2006/ole">
            <p:oleObj spid="_x0000_s8200" name="公式" r:id="rId16" imgW="749160" imgH="393480" progId="Equation.3">
              <p:embed/>
            </p:oleObj>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162"/>
                                        </p:tgtEl>
                                        <p:attrNameLst>
                                          <p:attrName>style.visibility</p:attrName>
                                        </p:attrNameLst>
                                      </p:cBhvr>
                                      <p:to>
                                        <p:strVal val="visible"/>
                                      </p:to>
                                    </p:set>
                                    <p:anim calcmode="lin" valueType="num">
                                      <p:cBhvr additive="base">
                                        <p:cTn id="7" dur="500" fill="hold"/>
                                        <p:tgtEl>
                                          <p:spTgt spid="49162"/>
                                        </p:tgtEl>
                                        <p:attrNameLst>
                                          <p:attrName>ppt_x</p:attrName>
                                        </p:attrNameLst>
                                      </p:cBhvr>
                                      <p:tavLst>
                                        <p:tav tm="0">
                                          <p:val>
                                            <p:strVal val="#ppt_x"/>
                                          </p:val>
                                        </p:tav>
                                        <p:tav tm="100000">
                                          <p:val>
                                            <p:strVal val="#ppt_x"/>
                                          </p:val>
                                        </p:tav>
                                      </p:tavLst>
                                    </p:anim>
                                    <p:anim calcmode="lin" valueType="num">
                                      <p:cBhvr additive="base">
                                        <p:cTn id="8" dur="500" fill="hold"/>
                                        <p:tgtEl>
                                          <p:spTgt spid="4916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9163"/>
                                        </p:tgtEl>
                                        <p:attrNameLst>
                                          <p:attrName>style.visibility</p:attrName>
                                        </p:attrNameLst>
                                      </p:cBhvr>
                                      <p:to>
                                        <p:strVal val="visible"/>
                                      </p:to>
                                    </p:set>
                                    <p:anim calcmode="lin" valueType="num">
                                      <p:cBhvr additive="base">
                                        <p:cTn id="11" dur="500" fill="hold"/>
                                        <p:tgtEl>
                                          <p:spTgt spid="49163"/>
                                        </p:tgtEl>
                                        <p:attrNameLst>
                                          <p:attrName>ppt_x</p:attrName>
                                        </p:attrNameLst>
                                      </p:cBhvr>
                                      <p:tavLst>
                                        <p:tav tm="0">
                                          <p:val>
                                            <p:strVal val="#ppt_x"/>
                                          </p:val>
                                        </p:tav>
                                        <p:tav tm="100000">
                                          <p:val>
                                            <p:strVal val="#ppt_x"/>
                                          </p:val>
                                        </p:tav>
                                      </p:tavLst>
                                    </p:anim>
                                    <p:anim calcmode="lin" valueType="num">
                                      <p:cBhvr additive="base">
                                        <p:cTn id="12" dur="500" fill="hold"/>
                                        <p:tgtEl>
                                          <p:spTgt spid="4916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9166"/>
                                        </p:tgtEl>
                                        <p:attrNameLst>
                                          <p:attrName>style.visibility</p:attrName>
                                        </p:attrNameLst>
                                      </p:cBhvr>
                                      <p:to>
                                        <p:strVal val="visible"/>
                                      </p:to>
                                    </p:set>
                                    <p:anim calcmode="lin" valueType="num">
                                      <p:cBhvr additive="base">
                                        <p:cTn id="17" dur="500" fill="hold"/>
                                        <p:tgtEl>
                                          <p:spTgt spid="49166"/>
                                        </p:tgtEl>
                                        <p:attrNameLst>
                                          <p:attrName>ppt_x</p:attrName>
                                        </p:attrNameLst>
                                      </p:cBhvr>
                                      <p:tavLst>
                                        <p:tav tm="0">
                                          <p:val>
                                            <p:strVal val="#ppt_x"/>
                                          </p:val>
                                        </p:tav>
                                        <p:tav tm="100000">
                                          <p:val>
                                            <p:strVal val="#ppt_x"/>
                                          </p:val>
                                        </p:tav>
                                      </p:tavLst>
                                    </p:anim>
                                    <p:anim calcmode="lin" valueType="num">
                                      <p:cBhvr additive="base">
                                        <p:cTn id="18" dur="500" fill="hold"/>
                                        <p:tgtEl>
                                          <p:spTgt spid="4916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9205"/>
                                        </p:tgtEl>
                                        <p:attrNameLst>
                                          <p:attrName>style.visibility</p:attrName>
                                        </p:attrNameLst>
                                      </p:cBhvr>
                                      <p:to>
                                        <p:strVal val="visible"/>
                                      </p:to>
                                    </p:set>
                                    <p:anim calcmode="lin" valueType="num">
                                      <p:cBhvr additive="base">
                                        <p:cTn id="21" dur="500" fill="hold"/>
                                        <p:tgtEl>
                                          <p:spTgt spid="49205"/>
                                        </p:tgtEl>
                                        <p:attrNameLst>
                                          <p:attrName>ppt_x</p:attrName>
                                        </p:attrNameLst>
                                      </p:cBhvr>
                                      <p:tavLst>
                                        <p:tav tm="0">
                                          <p:val>
                                            <p:strVal val="#ppt_x"/>
                                          </p:val>
                                        </p:tav>
                                        <p:tav tm="100000">
                                          <p:val>
                                            <p:strVal val="#ppt_x"/>
                                          </p:val>
                                        </p:tav>
                                      </p:tavLst>
                                    </p:anim>
                                    <p:anim calcmode="lin" valueType="num">
                                      <p:cBhvr additive="base">
                                        <p:cTn id="22" dur="500" fill="hold"/>
                                        <p:tgtEl>
                                          <p:spTgt spid="4920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9169"/>
                                        </p:tgtEl>
                                        <p:attrNameLst>
                                          <p:attrName>style.visibility</p:attrName>
                                        </p:attrNameLst>
                                      </p:cBhvr>
                                      <p:to>
                                        <p:strVal val="visible"/>
                                      </p:to>
                                    </p:set>
                                    <p:anim calcmode="lin" valueType="num">
                                      <p:cBhvr additive="base">
                                        <p:cTn id="27" dur="500" fill="hold"/>
                                        <p:tgtEl>
                                          <p:spTgt spid="49169"/>
                                        </p:tgtEl>
                                        <p:attrNameLst>
                                          <p:attrName>ppt_x</p:attrName>
                                        </p:attrNameLst>
                                      </p:cBhvr>
                                      <p:tavLst>
                                        <p:tav tm="0">
                                          <p:val>
                                            <p:strVal val="#ppt_x"/>
                                          </p:val>
                                        </p:tav>
                                        <p:tav tm="100000">
                                          <p:val>
                                            <p:strVal val="#ppt_x"/>
                                          </p:val>
                                        </p:tav>
                                      </p:tavLst>
                                    </p:anim>
                                    <p:anim calcmode="lin" valueType="num">
                                      <p:cBhvr additive="base">
                                        <p:cTn id="28" dur="500" fill="hold"/>
                                        <p:tgtEl>
                                          <p:spTgt spid="4916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9206"/>
                                        </p:tgtEl>
                                        <p:attrNameLst>
                                          <p:attrName>style.visibility</p:attrName>
                                        </p:attrNameLst>
                                      </p:cBhvr>
                                      <p:to>
                                        <p:strVal val="visible"/>
                                      </p:to>
                                    </p:set>
                                    <p:anim calcmode="lin" valueType="num">
                                      <p:cBhvr additive="base">
                                        <p:cTn id="31" dur="500" fill="hold"/>
                                        <p:tgtEl>
                                          <p:spTgt spid="49206"/>
                                        </p:tgtEl>
                                        <p:attrNameLst>
                                          <p:attrName>ppt_x</p:attrName>
                                        </p:attrNameLst>
                                      </p:cBhvr>
                                      <p:tavLst>
                                        <p:tav tm="0">
                                          <p:val>
                                            <p:strVal val="#ppt_x"/>
                                          </p:val>
                                        </p:tav>
                                        <p:tav tm="100000">
                                          <p:val>
                                            <p:strVal val="#ppt_x"/>
                                          </p:val>
                                        </p:tav>
                                      </p:tavLst>
                                    </p:anim>
                                    <p:anim calcmode="lin" valueType="num">
                                      <p:cBhvr additive="base">
                                        <p:cTn id="32" dur="500" fill="hold"/>
                                        <p:tgtEl>
                                          <p:spTgt spid="4920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9173"/>
                                        </p:tgtEl>
                                        <p:attrNameLst>
                                          <p:attrName>style.visibility</p:attrName>
                                        </p:attrNameLst>
                                      </p:cBhvr>
                                      <p:to>
                                        <p:strVal val="visible"/>
                                      </p:to>
                                    </p:set>
                                    <p:anim calcmode="lin" valueType="num">
                                      <p:cBhvr additive="base">
                                        <p:cTn id="37" dur="500" fill="hold"/>
                                        <p:tgtEl>
                                          <p:spTgt spid="49173"/>
                                        </p:tgtEl>
                                        <p:attrNameLst>
                                          <p:attrName>ppt_x</p:attrName>
                                        </p:attrNameLst>
                                      </p:cBhvr>
                                      <p:tavLst>
                                        <p:tav tm="0">
                                          <p:val>
                                            <p:strVal val="#ppt_x"/>
                                          </p:val>
                                        </p:tav>
                                        <p:tav tm="100000">
                                          <p:val>
                                            <p:strVal val="#ppt_x"/>
                                          </p:val>
                                        </p:tav>
                                      </p:tavLst>
                                    </p:anim>
                                    <p:anim calcmode="lin" valueType="num">
                                      <p:cBhvr additive="base">
                                        <p:cTn id="38" dur="500" fill="hold"/>
                                        <p:tgtEl>
                                          <p:spTgt spid="4917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49210"/>
                                        </p:tgtEl>
                                        <p:attrNameLst>
                                          <p:attrName>style.visibility</p:attrName>
                                        </p:attrNameLst>
                                      </p:cBhvr>
                                      <p:to>
                                        <p:strVal val="visible"/>
                                      </p:to>
                                    </p:set>
                                    <p:anim calcmode="lin" valueType="num">
                                      <p:cBhvr additive="base">
                                        <p:cTn id="41" dur="500" fill="hold"/>
                                        <p:tgtEl>
                                          <p:spTgt spid="49210"/>
                                        </p:tgtEl>
                                        <p:attrNameLst>
                                          <p:attrName>ppt_x</p:attrName>
                                        </p:attrNameLst>
                                      </p:cBhvr>
                                      <p:tavLst>
                                        <p:tav tm="0">
                                          <p:val>
                                            <p:strVal val="#ppt_x"/>
                                          </p:val>
                                        </p:tav>
                                        <p:tav tm="100000">
                                          <p:val>
                                            <p:strVal val="#ppt_x"/>
                                          </p:val>
                                        </p:tav>
                                      </p:tavLst>
                                    </p:anim>
                                    <p:anim calcmode="lin" valueType="num">
                                      <p:cBhvr additive="base">
                                        <p:cTn id="42" dur="500" fill="hold"/>
                                        <p:tgtEl>
                                          <p:spTgt spid="49210"/>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49177"/>
                                        </p:tgtEl>
                                        <p:attrNameLst>
                                          <p:attrName>style.visibility</p:attrName>
                                        </p:attrNameLst>
                                      </p:cBhvr>
                                      <p:to>
                                        <p:strVal val="visible"/>
                                      </p:to>
                                    </p:set>
                                    <p:anim calcmode="lin" valueType="num">
                                      <p:cBhvr additive="base">
                                        <p:cTn id="47" dur="500" fill="hold"/>
                                        <p:tgtEl>
                                          <p:spTgt spid="49177"/>
                                        </p:tgtEl>
                                        <p:attrNameLst>
                                          <p:attrName>ppt_x</p:attrName>
                                        </p:attrNameLst>
                                      </p:cBhvr>
                                      <p:tavLst>
                                        <p:tav tm="0">
                                          <p:val>
                                            <p:strVal val="#ppt_x"/>
                                          </p:val>
                                        </p:tav>
                                        <p:tav tm="100000">
                                          <p:val>
                                            <p:strVal val="#ppt_x"/>
                                          </p:val>
                                        </p:tav>
                                      </p:tavLst>
                                    </p:anim>
                                    <p:anim calcmode="lin" valueType="num">
                                      <p:cBhvr additive="base">
                                        <p:cTn id="48" dur="500" fill="hold"/>
                                        <p:tgtEl>
                                          <p:spTgt spid="49177"/>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49208"/>
                                        </p:tgtEl>
                                        <p:attrNameLst>
                                          <p:attrName>style.visibility</p:attrName>
                                        </p:attrNameLst>
                                      </p:cBhvr>
                                      <p:to>
                                        <p:strVal val="visible"/>
                                      </p:to>
                                    </p:set>
                                    <p:anim calcmode="lin" valueType="num">
                                      <p:cBhvr additive="base">
                                        <p:cTn id="51" dur="500" fill="hold"/>
                                        <p:tgtEl>
                                          <p:spTgt spid="49208"/>
                                        </p:tgtEl>
                                        <p:attrNameLst>
                                          <p:attrName>ppt_x</p:attrName>
                                        </p:attrNameLst>
                                      </p:cBhvr>
                                      <p:tavLst>
                                        <p:tav tm="0">
                                          <p:val>
                                            <p:strVal val="#ppt_x"/>
                                          </p:val>
                                        </p:tav>
                                        <p:tav tm="100000">
                                          <p:val>
                                            <p:strVal val="#ppt_x"/>
                                          </p:val>
                                        </p:tav>
                                      </p:tavLst>
                                    </p:anim>
                                    <p:anim calcmode="lin" valueType="num">
                                      <p:cBhvr additive="base">
                                        <p:cTn id="52" dur="500" fill="hold"/>
                                        <p:tgtEl>
                                          <p:spTgt spid="49208"/>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49181"/>
                                        </p:tgtEl>
                                        <p:attrNameLst>
                                          <p:attrName>style.visibility</p:attrName>
                                        </p:attrNameLst>
                                      </p:cBhvr>
                                      <p:to>
                                        <p:strVal val="visible"/>
                                      </p:to>
                                    </p:set>
                                    <p:anim calcmode="lin" valueType="num">
                                      <p:cBhvr additive="base">
                                        <p:cTn id="57" dur="500" fill="hold"/>
                                        <p:tgtEl>
                                          <p:spTgt spid="49181"/>
                                        </p:tgtEl>
                                        <p:attrNameLst>
                                          <p:attrName>ppt_x</p:attrName>
                                        </p:attrNameLst>
                                      </p:cBhvr>
                                      <p:tavLst>
                                        <p:tav tm="0">
                                          <p:val>
                                            <p:strVal val="#ppt_x"/>
                                          </p:val>
                                        </p:tav>
                                        <p:tav tm="100000">
                                          <p:val>
                                            <p:strVal val="#ppt_x"/>
                                          </p:val>
                                        </p:tav>
                                      </p:tavLst>
                                    </p:anim>
                                    <p:anim calcmode="lin" valueType="num">
                                      <p:cBhvr additive="base">
                                        <p:cTn id="58" dur="500" fill="hold"/>
                                        <p:tgtEl>
                                          <p:spTgt spid="49181"/>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49209"/>
                                        </p:tgtEl>
                                        <p:attrNameLst>
                                          <p:attrName>style.visibility</p:attrName>
                                        </p:attrNameLst>
                                      </p:cBhvr>
                                      <p:to>
                                        <p:strVal val="visible"/>
                                      </p:to>
                                    </p:set>
                                    <p:anim calcmode="lin" valueType="num">
                                      <p:cBhvr additive="base">
                                        <p:cTn id="61" dur="500" fill="hold"/>
                                        <p:tgtEl>
                                          <p:spTgt spid="49209"/>
                                        </p:tgtEl>
                                        <p:attrNameLst>
                                          <p:attrName>ppt_x</p:attrName>
                                        </p:attrNameLst>
                                      </p:cBhvr>
                                      <p:tavLst>
                                        <p:tav tm="0">
                                          <p:val>
                                            <p:strVal val="#ppt_x"/>
                                          </p:val>
                                        </p:tav>
                                        <p:tav tm="100000">
                                          <p:val>
                                            <p:strVal val="#ppt_x"/>
                                          </p:val>
                                        </p:tav>
                                      </p:tavLst>
                                    </p:anim>
                                    <p:anim calcmode="lin" valueType="num">
                                      <p:cBhvr additive="base">
                                        <p:cTn id="62" dur="500" fill="hold"/>
                                        <p:tgtEl>
                                          <p:spTgt spid="49209"/>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49185"/>
                                        </p:tgtEl>
                                        <p:attrNameLst>
                                          <p:attrName>style.visibility</p:attrName>
                                        </p:attrNameLst>
                                      </p:cBhvr>
                                      <p:to>
                                        <p:strVal val="visible"/>
                                      </p:to>
                                    </p:set>
                                    <p:anim calcmode="lin" valueType="num">
                                      <p:cBhvr additive="base">
                                        <p:cTn id="67" dur="500" fill="hold"/>
                                        <p:tgtEl>
                                          <p:spTgt spid="49185"/>
                                        </p:tgtEl>
                                        <p:attrNameLst>
                                          <p:attrName>ppt_x</p:attrName>
                                        </p:attrNameLst>
                                      </p:cBhvr>
                                      <p:tavLst>
                                        <p:tav tm="0">
                                          <p:val>
                                            <p:strVal val="#ppt_x"/>
                                          </p:val>
                                        </p:tav>
                                        <p:tav tm="100000">
                                          <p:val>
                                            <p:strVal val="#ppt_x"/>
                                          </p:val>
                                        </p:tav>
                                      </p:tavLst>
                                    </p:anim>
                                    <p:anim calcmode="lin" valueType="num">
                                      <p:cBhvr additive="base">
                                        <p:cTn id="68" dur="500" fill="hold"/>
                                        <p:tgtEl>
                                          <p:spTgt spid="49185"/>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49207"/>
                                        </p:tgtEl>
                                        <p:attrNameLst>
                                          <p:attrName>style.visibility</p:attrName>
                                        </p:attrNameLst>
                                      </p:cBhvr>
                                      <p:to>
                                        <p:strVal val="visible"/>
                                      </p:to>
                                    </p:set>
                                    <p:anim calcmode="lin" valueType="num">
                                      <p:cBhvr additive="base">
                                        <p:cTn id="71" dur="500" fill="hold"/>
                                        <p:tgtEl>
                                          <p:spTgt spid="49207"/>
                                        </p:tgtEl>
                                        <p:attrNameLst>
                                          <p:attrName>ppt_x</p:attrName>
                                        </p:attrNameLst>
                                      </p:cBhvr>
                                      <p:tavLst>
                                        <p:tav tm="0">
                                          <p:val>
                                            <p:strVal val="#ppt_x"/>
                                          </p:val>
                                        </p:tav>
                                        <p:tav tm="100000">
                                          <p:val>
                                            <p:strVal val="#ppt_x"/>
                                          </p:val>
                                        </p:tav>
                                      </p:tavLst>
                                    </p:anim>
                                    <p:anim calcmode="lin" valueType="num">
                                      <p:cBhvr additive="base">
                                        <p:cTn id="72" dur="500" fill="hold"/>
                                        <p:tgtEl>
                                          <p:spTgt spid="49207"/>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49156"/>
                                        </p:tgtEl>
                                        <p:attrNameLst>
                                          <p:attrName>style.visibility</p:attrName>
                                        </p:attrNameLst>
                                      </p:cBhvr>
                                      <p:to>
                                        <p:strVal val="visible"/>
                                      </p:to>
                                    </p:set>
                                    <p:animEffect transition="in" filter="blinds(horizontal)">
                                      <p:cBhvr>
                                        <p:cTn id="77" dur="500"/>
                                        <p:tgtEl>
                                          <p:spTgt spid="49156"/>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2" fill="hold" grpId="0" nodeType="clickEffect">
                                  <p:stCondLst>
                                    <p:cond delay="0"/>
                                  </p:stCondLst>
                                  <p:childTnLst>
                                    <p:set>
                                      <p:cBhvr>
                                        <p:cTn id="81" dur="1" fill="hold">
                                          <p:stCondLst>
                                            <p:cond delay="0"/>
                                          </p:stCondLst>
                                        </p:cTn>
                                        <p:tgtEl>
                                          <p:spTgt spid="49157"/>
                                        </p:tgtEl>
                                        <p:attrNameLst>
                                          <p:attrName>style.visibility</p:attrName>
                                        </p:attrNameLst>
                                      </p:cBhvr>
                                      <p:to>
                                        <p:strVal val="visible"/>
                                      </p:to>
                                    </p:set>
                                    <p:anim calcmode="lin" valueType="num">
                                      <p:cBhvr additive="base">
                                        <p:cTn id="82" dur="500" fill="hold"/>
                                        <p:tgtEl>
                                          <p:spTgt spid="49157"/>
                                        </p:tgtEl>
                                        <p:attrNameLst>
                                          <p:attrName>ppt_x</p:attrName>
                                        </p:attrNameLst>
                                      </p:cBhvr>
                                      <p:tavLst>
                                        <p:tav tm="0">
                                          <p:val>
                                            <p:strVal val="1+#ppt_w/2"/>
                                          </p:val>
                                        </p:tav>
                                        <p:tav tm="100000">
                                          <p:val>
                                            <p:strVal val="#ppt_x"/>
                                          </p:val>
                                        </p:tav>
                                      </p:tavLst>
                                    </p:anim>
                                    <p:anim calcmode="lin" valueType="num">
                                      <p:cBhvr additive="base">
                                        <p:cTn id="83" dur="500" fill="hold"/>
                                        <p:tgtEl>
                                          <p:spTgt spid="49157"/>
                                        </p:tgtEl>
                                        <p:attrNameLst>
                                          <p:attrName>ppt_y</p:attrName>
                                        </p:attrNameLst>
                                      </p:cBhvr>
                                      <p:tavLst>
                                        <p:tav tm="0">
                                          <p:val>
                                            <p:strVal val="#ppt_y"/>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4915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6" grpId="0"/>
      <p:bldP spid="4915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zh-CN" altLang="en-US" smtClean="0">
                <a:latin typeface="Times New Roman" pitchFamily="18" charset="0"/>
              </a:rPr>
              <a:t>小数部分</a:t>
            </a:r>
            <a:r>
              <a:rPr lang="en-US" altLang="zh-CN" smtClean="0">
                <a:latin typeface="Times New Roman" pitchFamily="18" charset="0"/>
              </a:rPr>
              <a:t>:</a:t>
            </a:r>
            <a:r>
              <a:rPr lang="zh-CN" altLang="en-US" smtClean="0">
                <a:latin typeface="Times New Roman" pitchFamily="18" charset="0"/>
              </a:rPr>
              <a:t>乘基取整法</a:t>
            </a:r>
          </a:p>
        </p:txBody>
      </p:sp>
      <p:sp>
        <p:nvSpPr>
          <p:cNvPr id="50179" name="Rectangle 3"/>
          <p:cNvSpPr>
            <a:spLocks noGrp="1" noChangeArrowheads="1"/>
          </p:cNvSpPr>
          <p:nvPr>
            <p:ph type="body" idx="1"/>
          </p:nvPr>
        </p:nvSpPr>
        <p:spPr>
          <a:xfrm>
            <a:off x="188913" y="1485900"/>
            <a:ext cx="8559800" cy="4751388"/>
          </a:xfrm>
        </p:spPr>
        <p:txBody>
          <a:bodyPr/>
          <a:lstStyle/>
          <a:p>
            <a:pPr algn="just" eaLnBrk="1" hangingPunct="1">
              <a:lnSpc>
                <a:spcPct val="110000"/>
              </a:lnSpc>
            </a:pPr>
            <a:r>
              <a:rPr lang="zh-CN" altLang="en-US" smtClean="0">
                <a:latin typeface="Times New Roman" pitchFamily="18" charset="0"/>
              </a:rPr>
              <a:t>设</a:t>
            </a:r>
            <a:r>
              <a:rPr lang="en-US" altLang="zh-CN" i="1" smtClean="0">
                <a:latin typeface="Times New Roman" pitchFamily="18" charset="0"/>
              </a:rPr>
              <a:t>N</a:t>
            </a:r>
            <a:r>
              <a:rPr lang="en-US" altLang="zh-CN" baseline="-30000" smtClean="0">
                <a:latin typeface="Times New Roman" pitchFamily="18" charset="0"/>
              </a:rPr>
              <a:t>10</a:t>
            </a:r>
            <a:r>
              <a:rPr lang="zh-CN" altLang="en-US" smtClean="0">
                <a:latin typeface="Times New Roman" pitchFamily="18" charset="0"/>
              </a:rPr>
              <a:t>的小数部分转换成二进制数为</a:t>
            </a:r>
            <a:r>
              <a:rPr lang="en-US" altLang="zh-CN" i="1" smtClean="0">
                <a:latin typeface="Times New Roman" pitchFamily="18" charset="0"/>
              </a:rPr>
              <a:t>b</a:t>
            </a:r>
            <a:r>
              <a:rPr lang="en-US" altLang="zh-CN" baseline="-30000" smtClean="0">
                <a:latin typeface="Times New Roman" pitchFamily="18" charset="0"/>
              </a:rPr>
              <a:t>-1</a:t>
            </a:r>
            <a:r>
              <a:rPr lang="en-US" altLang="zh-CN" i="1" smtClean="0">
                <a:latin typeface="Times New Roman" pitchFamily="18" charset="0"/>
              </a:rPr>
              <a:t>b</a:t>
            </a:r>
            <a:r>
              <a:rPr lang="en-US" altLang="zh-CN" baseline="-30000" smtClean="0">
                <a:latin typeface="Times New Roman" pitchFamily="18" charset="0"/>
              </a:rPr>
              <a:t>-2</a:t>
            </a:r>
            <a:r>
              <a:rPr lang="en-US" altLang="zh-CN" smtClean="0">
                <a:latin typeface="Times New Roman" pitchFamily="18" charset="0"/>
              </a:rPr>
              <a:t>…</a:t>
            </a:r>
            <a:r>
              <a:rPr lang="en-US" altLang="zh-CN" i="1" smtClean="0">
                <a:latin typeface="Times New Roman" pitchFamily="18" charset="0"/>
              </a:rPr>
              <a:t>b</a:t>
            </a:r>
            <a:r>
              <a:rPr lang="en-US" altLang="zh-CN" baseline="-30000" smtClean="0">
                <a:latin typeface="Times New Roman" pitchFamily="18" charset="0"/>
              </a:rPr>
              <a:t>-</a:t>
            </a:r>
            <a:r>
              <a:rPr lang="en-US" altLang="zh-CN" i="1" baseline="-30000" smtClean="0">
                <a:latin typeface="Times New Roman" pitchFamily="18" charset="0"/>
              </a:rPr>
              <a:t>m</a:t>
            </a:r>
            <a:r>
              <a:rPr lang="zh-CN" altLang="en-US" smtClean="0">
                <a:latin typeface="Times New Roman" pitchFamily="18" charset="0"/>
              </a:rPr>
              <a:t>，可写成等式：</a:t>
            </a:r>
            <a:r>
              <a:rPr lang="en-US" altLang="zh-CN" i="1" smtClean="0">
                <a:latin typeface="Times New Roman" pitchFamily="18" charset="0"/>
              </a:rPr>
              <a:t>N</a:t>
            </a:r>
            <a:r>
              <a:rPr lang="en-US" altLang="zh-CN" baseline="-30000" smtClean="0">
                <a:latin typeface="Times New Roman" pitchFamily="18" charset="0"/>
              </a:rPr>
              <a:t>10</a:t>
            </a:r>
            <a:r>
              <a:rPr lang="en-US" altLang="zh-CN" smtClean="0">
                <a:latin typeface="Times New Roman" pitchFamily="18" charset="0"/>
              </a:rPr>
              <a:t>=</a:t>
            </a:r>
            <a:r>
              <a:rPr lang="en-US" altLang="zh-CN" i="1" smtClean="0">
                <a:latin typeface="Times New Roman" pitchFamily="18" charset="0"/>
              </a:rPr>
              <a:t>b</a:t>
            </a:r>
            <a:r>
              <a:rPr lang="en-US" altLang="zh-CN" baseline="-30000" smtClean="0">
                <a:latin typeface="Times New Roman" pitchFamily="18" charset="0"/>
              </a:rPr>
              <a:t>-1</a:t>
            </a:r>
            <a:r>
              <a:rPr lang="en-US" altLang="zh-CN" smtClean="0">
                <a:latin typeface="Times New Roman" pitchFamily="18" charset="0"/>
              </a:rPr>
              <a:t>2</a:t>
            </a:r>
            <a:r>
              <a:rPr lang="en-US" altLang="zh-CN" baseline="30000" smtClean="0">
                <a:latin typeface="Times New Roman" pitchFamily="18" charset="0"/>
              </a:rPr>
              <a:t>-1</a:t>
            </a:r>
            <a:r>
              <a:rPr lang="en-US" altLang="zh-CN" smtClean="0">
                <a:latin typeface="Times New Roman" pitchFamily="18" charset="0"/>
              </a:rPr>
              <a:t>+</a:t>
            </a:r>
            <a:r>
              <a:rPr lang="en-US" altLang="zh-CN" i="1" smtClean="0">
                <a:latin typeface="Times New Roman" pitchFamily="18" charset="0"/>
              </a:rPr>
              <a:t>b</a:t>
            </a:r>
            <a:r>
              <a:rPr lang="en-US" altLang="zh-CN" baseline="-30000" smtClean="0">
                <a:latin typeface="Times New Roman" pitchFamily="18" charset="0"/>
              </a:rPr>
              <a:t>-2</a:t>
            </a:r>
            <a:r>
              <a:rPr lang="en-US" altLang="zh-CN" smtClean="0">
                <a:latin typeface="Times New Roman" pitchFamily="18" charset="0"/>
              </a:rPr>
              <a:t>2</a:t>
            </a:r>
            <a:r>
              <a:rPr lang="en-US" altLang="zh-CN" baseline="30000" smtClean="0">
                <a:latin typeface="Times New Roman" pitchFamily="18" charset="0"/>
              </a:rPr>
              <a:t>-2</a:t>
            </a:r>
            <a:r>
              <a:rPr lang="en-US" altLang="zh-CN" smtClean="0">
                <a:latin typeface="Times New Roman" pitchFamily="18" charset="0"/>
              </a:rPr>
              <a:t>+…+</a:t>
            </a:r>
            <a:r>
              <a:rPr lang="en-US" altLang="zh-CN" i="1" smtClean="0">
                <a:latin typeface="Times New Roman" pitchFamily="18" charset="0"/>
              </a:rPr>
              <a:t>b</a:t>
            </a:r>
            <a:r>
              <a:rPr lang="en-US" altLang="zh-CN" baseline="-30000" smtClean="0">
                <a:latin typeface="Times New Roman" pitchFamily="18" charset="0"/>
              </a:rPr>
              <a:t>-</a:t>
            </a:r>
            <a:r>
              <a:rPr lang="en-US" altLang="zh-CN" i="1" baseline="-30000" smtClean="0">
                <a:latin typeface="Times New Roman" pitchFamily="18" charset="0"/>
              </a:rPr>
              <a:t>m</a:t>
            </a:r>
            <a:r>
              <a:rPr lang="en-US" altLang="zh-CN" smtClean="0">
                <a:latin typeface="Times New Roman" pitchFamily="18" charset="0"/>
              </a:rPr>
              <a:t>2</a:t>
            </a:r>
            <a:r>
              <a:rPr lang="en-US" altLang="zh-CN" baseline="30000" smtClean="0">
                <a:latin typeface="Times New Roman" pitchFamily="18" charset="0"/>
              </a:rPr>
              <a:t>-</a:t>
            </a:r>
            <a:r>
              <a:rPr lang="en-US" altLang="zh-CN" i="1" baseline="30000" smtClean="0">
                <a:latin typeface="Times New Roman" pitchFamily="18" charset="0"/>
              </a:rPr>
              <a:t>m</a:t>
            </a:r>
            <a:r>
              <a:rPr lang="en-US" altLang="zh-CN" smtClean="0">
                <a:latin typeface="Times New Roman" pitchFamily="18" charset="0"/>
              </a:rPr>
              <a:t> </a:t>
            </a:r>
          </a:p>
          <a:p>
            <a:pPr algn="just" eaLnBrk="1" hangingPunct="1">
              <a:lnSpc>
                <a:spcPct val="110000"/>
              </a:lnSpc>
            </a:pPr>
            <a:r>
              <a:rPr lang="zh-CN" altLang="en-US" smtClean="0">
                <a:latin typeface="Times New Roman" pitchFamily="18" charset="0"/>
              </a:rPr>
              <a:t>将上式两边同时乘以</a:t>
            </a:r>
            <a:r>
              <a:rPr lang="en-US" altLang="zh-CN" smtClean="0">
                <a:latin typeface="Times New Roman" pitchFamily="18" charset="0"/>
              </a:rPr>
              <a:t>2</a:t>
            </a:r>
            <a:r>
              <a:rPr lang="zh-CN" altLang="en-US" smtClean="0">
                <a:latin typeface="Times New Roman" pitchFamily="18" charset="0"/>
              </a:rPr>
              <a:t>得</a:t>
            </a:r>
          </a:p>
          <a:p>
            <a:pPr algn="just" eaLnBrk="1" hangingPunct="1">
              <a:lnSpc>
                <a:spcPct val="110000"/>
              </a:lnSpc>
              <a:buFont typeface="Wingdings" pitchFamily="2" charset="2"/>
              <a:buNone/>
            </a:pPr>
            <a:r>
              <a:rPr lang="zh-CN" altLang="en-US" smtClean="0">
                <a:latin typeface="Times New Roman" pitchFamily="18" charset="0"/>
              </a:rPr>
              <a:t>	       </a:t>
            </a:r>
            <a:r>
              <a:rPr lang="en-US" altLang="zh-CN" smtClean="0">
                <a:latin typeface="Times New Roman" pitchFamily="18" charset="0"/>
              </a:rPr>
              <a:t>2×</a:t>
            </a:r>
            <a:r>
              <a:rPr lang="en-US" altLang="zh-CN" i="1" smtClean="0">
                <a:latin typeface="Times New Roman" pitchFamily="18" charset="0"/>
              </a:rPr>
              <a:t>N</a:t>
            </a:r>
            <a:r>
              <a:rPr lang="en-US" altLang="zh-CN" baseline="-30000" smtClean="0">
                <a:latin typeface="Times New Roman" pitchFamily="18" charset="0"/>
              </a:rPr>
              <a:t>10</a:t>
            </a:r>
            <a:r>
              <a:rPr lang="en-US" altLang="zh-CN" smtClean="0">
                <a:latin typeface="Times New Roman" pitchFamily="18" charset="0"/>
              </a:rPr>
              <a:t>=</a:t>
            </a:r>
            <a:r>
              <a:rPr lang="en-US" altLang="zh-CN" i="1" smtClean="0">
                <a:solidFill>
                  <a:srgbClr val="FF0000"/>
                </a:solidFill>
                <a:latin typeface="Times New Roman" pitchFamily="18" charset="0"/>
              </a:rPr>
              <a:t>b</a:t>
            </a:r>
            <a:r>
              <a:rPr lang="en-US" altLang="zh-CN" baseline="-30000" smtClean="0">
                <a:solidFill>
                  <a:srgbClr val="FF0000"/>
                </a:solidFill>
                <a:latin typeface="Times New Roman" pitchFamily="18" charset="0"/>
              </a:rPr>
              <a:t>-1</a:t>
            </a:r>
            <a:r>
              <a:rPr lang="en-US" altLang="zh-CN" smtClean="0">
                <a:solidFill>
                  <a:srgbClr val="FF0000"/>
                </a:solidFill>
                <a:latin typeface="Times New Roman" pitchFamily="18" charset="0"/>
              </a:rPr>
              <a:t>2</a:t>
            </a:r>
            <a:r>
              <a:rPr lang="en-US" altLang="zh-CN" baseline="30000" smtClean="0">
                <a:solidFill>
                  <a:srgbClr val="FF0000"/>
                </a:solidFill>
                <a:latin typeface="Times New Roman" pitchFamily="18" charset="0"/>
              </a:rPr>
              <a:t>0</a:t>
            </a:r>
            <a:r>
              <a:rPr lang="en-US" altLang="zh-CN" smtClean="0">
                <a:latin typeface="Times New Roman" pitchFamily="18" charset="0"/>
              </a:rPr>
              <a:t>+</a:t>
            </a:r>
            <a:r>
              <a:rPr lang="en-US" altLang="zh-CN" i="1" smtClean="0">
                <a:latin typeface="Times New Roman" pitchFamily="18" charset="0"/>
              </a:rPr>
              <a:t>b</a:t>
            </a:r>
            <a:r>
              <a:rPr lang="en-US" altLang="zh-CN" baseline="-30000" smtClean="0">
                <a:latin typeface="Times New Roman" pitchFamily="18" charset="0"/>
              </a:rPr>
              <a:t>-2</a:t>
            </a:r>
            <a:r>
              <a:rPr lang="en-US" altLang="zh-CN" smtClean="0">
                <a:latin typeface="Times New Roman" pitchFamily="18" charset="0"/>
              </a:rPr>
              <a:t>2</a:t>
            </a:r>
            <a:r>
              <a:rPr lang="en-US" altLang="zh-CN" baseline="30000" smtClean="0">
                <a:latin typeface="Times New Roman" pitchFamily="18" charset="0"/>
              </a:rPr>
              <a:t>-1</a:t>
            </a:r>
            <a:r>
              <a:rPr lang="en-US" altLang="zh-CN" smtClean="0">
                <a:latin typeface="Times New Roman" pitchFamily="18" charset="0"/>
              </a:rPr>
              <a:t>+…+</a:t>
            </a:r>
            <a:r>
              <a:rPr lang="en-US" altLang="zh-CN" i="1" smtClean="0">
                <a:latin typeface="Times New Roman" pitchFamily="18" charset="0"/>
              </a:rPr>
              <a:t>b</a:t>
            </a:r>
            <a:r>
              <a:rPr lang="en-US" altLang="zh-CN" baseline="-30000" smtClean="0">
                <a:latin typeface="Times New Roman" pitchFamily="18" charset="0"/>
              </a:rPr>
              <a:t>-</a:t>
            </a:r>
            <a:r>
              <a:rPr lang="en-US" altLang="zh-CN" i="1" baseline="-30000" smtClean="0">
                <a:latin typeface="Times New Roman" pitchFamily="18" charset="0"/>
              </a:rPr>
              <a:t>m</a:t>
            </a:r>
            <a:r>
              <a:rPr lang="en-US" altLang="zh-CN" smtClean="0">
                <a:latin typeface="Times New Roman" pitchFamily="18" charset="0"/>
              </a:rPr>
              <a:t>2</a:t>
            </a:r>
            <a:r>
              <a:rPr lang="en-US" altLang="zh-CN" baseline="30000" smtClean="0">
                <a:latin typeface="Times New Roman" pitchFamily="18" charset="0"/>
              </a:rPr>
              <a:t>-</a:t>
            </a:r>
            <a:r>
              <a:rPr lang="en-US" altLang="zh-CN" i="1" baseline="30000" smtClean="0">
                <a:latin typeface="Times New Roman" pitchFamily="18" charset="0"/>
              </a:rPr>
              <a:t>m</a:t>
            </a:r>
            <a:r>
              <a:rPr lang="en-US" altLang="zh-CN" baseline="30000" smtClean="0">
                <a:latin typeface="Times New Roman" pitchFamily="18" charset="0"/>
              </a:rPr>
              <a:t>+1</a:t>
            </a:r>
            <a:r>
              <a:rPr lang="en-US" altLang="zh-CN" smtClean="0">
                <a:latin typeface="Times New Roman" pitchFamily="18" charset="0"/>
              </a:rPr>
              <a:t> </a:t>
            </a:r>
          </a:p>
          <a:p>
            <a:pPr algn="just" eaLnBrk="1" hangingPunct="1">
              <a:lnSpc>
                <a:spcPct val="110000"/>
              </a:lnSpc>
            </a:pPr>
            <a:r>
              <a:rPr lang="zh-CN" altLang="en-US" smtClean="0">
                <a:latin typeface="Times New Roman" pitchFamily="18" charset="0"/>
              </a:rPr>
              <a:t>观察上式，发现乘积的整数部分</a:t>
            </a:r>
            <a:r>
              <a:rPr lang="en-US" altLang="zh-CN" smtClean="0">
                <a:latin typeface="Times New Roman" pitchFamily="18" charset="0"/>
              </a:rPr>
              <a:t>C</a:t>
            </a:r>
            <a:r>
              <a:rPr lang="zh-CN" altLang="en-US" smtClean="0">
                <a:latin typeface="Times New Roman" pitchFamily="18" charset="0"/>
              </a:rPr>
              <a:t>就是系数</a:t>
            </a:r>
            <a:r>
              <a:rPr lang="en-US" altLang="zh-CN" i="1" smtClean="0">
                <a:latin typeface="Times New Roman" pitchFamily="18" charset="0"/>
              </a:rPr>
              <a:t>b</a:t>
            </a:r>
            <a:r>
              <a:rPr lang="en-US" altLang="zh-CN" baseline="-30000" smtClean="0">
                <a:latin typeface="Times New Roman" pitchFamily="18" charset="0"/>
              </a:rPr>
              <a:t>-1</a:t>
            </a:r>
            <a:r>
              <a:rPr lang="zh-CN" altLang="en-US" smtClean="0">
                <a:latin typeface="Times New Roman" pitchFamily="18" charset="0"/>
              </a:rPr>
              <a:t>，而乘积的小数部分</a:t>
            </a:r>
            <a:r>
              <a:rPr lang="en-US" altLang="zh-CN" smtClean="0">
                <a:latin typeface="Times New Roman" pitchFamily="18" charset="0"/>
              </a:rPr>
              <a:t>D</a:t>
            </a:r>
            <a:r>
              <a:rPr lang="zh-CN" altLang="en-US" smtClean="0">
                <a:latin typeface="Times New Roman" pitchFamily="18" charset="0"/>
              </a:rPr>
              <a:t>为： </a:t>
            </a:r>
            <a:r>
              <a:rPr lang="en-US" altLang="zh-CN" smtClean="0">
                <a:latin typeface="Times New Roman" pitchFamily="18" charset="0"/>
              </a:rPr>
              <a:t>D=</a:t>
            </a:r>
            <a:r>
              <a:rPr lang="en-US" altLang="zh-CN" i="1" smtClean="0">
                <a:latin typeface="Times New Roman" pitchFamily="18" charset="0"/>
              </a:rPr>
              <a:t>b</a:t>
            </a:r>
            <a:r>
              <a:rPr lang="en-US" altLang="zh-CN" baseline="-30000" smtClean="0">
                <a:latin typeface="Times New Roman" pitchFamily="18" charset="0"/>
              </a:rPr>
              <a:t>-2</a:t>
            </a:r>
            <a:r>
              <a:rPr lang="en-US" altLang="zh-CN" smtClean="0">
                <a:latin typeface="Times New Roman" pitchFamily="18" charset="0"/>
              </a:rPr>
              <a:t>2</a:t>
            </a:r>
            <a:r>
              <a:rPr lang="en-US" altLang="zh-CN" baseline="30000" smtClean="0">
                <a:latin typeface="Times New Roman" pitchFamily="18" charset="0"/>
              </a:rPr>
              <a:t>-1</a:t>
            </a:r>
            <a:r>
              <a:rPr lang="en-US" altLang="zh-CN" smtClean="0">
                <a:latin typeface="Times New Roman" pitchFamily="18" charset="0"/>
              </a:rPr>
              <a:t>+…+</a:t>
            </a:r>
            <a:r>
              <a:rPr lang="en-US" altLang="zh-CN" i="1" smtClean="0">
                <a:latin typeface="Times New Roman" pitchFamily="18" charset="0"/>
              </a:rPr>
              <a:t>b</a:t>
            </a:r>
            <a:r>
              <a:rPr lang="en-US" altLang="zh-CN" baseline="-30000" smtClean="0">
                <a:latin typeface="Times New Roman" pitchFamily="18" charset="0"/>
              </a:rPr>
              <a:t>-</a:t>
            </a:r>
            <a:r>
              <a:rPr lang="en-US" altLang="zh-CN" i="1" baseline="-30000" smtClean="0">
                <a:latin typeface="Times New Roman" pitchFamily="18" charset="0"/>
              </a:rPr>
              <a:t>m</a:t>
            </a:r>
            <a:r>
              <a:rPr lang="en-US" altLang="zh-CN" smtClean="0">
                <a:latin typeface="Times New Roman" pitchFamily="18" charset="0"/>
              </a:rPr>
              <a:t>2</a:t>
            </a:r>
            <a:r>
              <a:rPr lang="en-US" altLang="zh-CN" baseline="30000" smtClean="0">
                <a:latin typeface="Times New Roman" pitchFamily="18" charset="0"/>
              </a:rPr>
              <a:t>-</a:t>
            </a:r>
            <a:r>
              <a:rPr lang="en-US" altLang="zh-CN" i="1" baseline="30000" smtClean="0">
                <a:latin typeface="Times New Roman" pitchFamily="18" charset="0"/>
              </a:rPr>
              <a:t>m</a:t>
            </a:r>
            <a:r>
              <a:rPr lang="en-US" altLang="zh-CN" baseline="30000" smtClean="0">
                <a:latin typeface="Times New Roman" pitchFamily="18" charset="0"/>
              </a:rPr>
              <a:t>+1</a:t>
            </a:r>
          </a:p>
          <a:p>
            <a:pPr algn="just" eaLnBrk="1" hangingPunct="1">
              <a:lnSpc>
                <a:spcPct val="110000"/>
              </a:lnSpc>
            </a:pPr>
            <a:r>
              <a:rPr lang="zh-CN" altLang="en-US" smtClean="0">
                <a:latin typeface="Times New Roman" pitchFamily="18" charset="0"/>
              </a:rPr>
              <a:t>对</a:t>
            </a:r>
            <a:r>
              <a:rPr lang="en-US" altLang="zh-CN" smtClean="0">
                <a:latin typeface="Times New Roman" pitchFamily="18" charset="0"/>
              </a:rPr>
              <a:t>D</a:t>
            </a:r>
            <a:r>
              <a:rPr lang="zh-CN" altLang="en-US" smtClean="0">
                <a:latin typeface="Times New Roman" pitchFamily="18" charset="0"/>
              </a:rPr>
              <a:t>乘以</a:t>
            </a:r>
            <a:r>
              <a:rPr lang="en-US" altLang="zh-CN" smtClean="0">
                <a:latin typeface="Times New Roman" pitchFamily="18" charset="0"/>
              </a:rPr>
              <a:t>2</a:t>
            </a:r>
            <a:r>
              <a:rPr lang="zh-CN" altLang="en-US" smtClean="0">
                <a:latin typeface="Times New Roman" pitchFamily="18" charset="0"/>
              </a:rPr>
              <a:t>，则积的整数部分为系数</a:t>
            </a:r>
            <a:r>
              <a:rPr lang="en-US" altLang="zh-CN" i="1" smtClean="0">
                <a:latin typeface="Times New Roman" pitchFamily="18" charset="0"/>
              </a:rPr>
              <a:t>b</a:t>
            </a:r>
            <a:r>
              <a:rPr lang="en-US" altLang="zh-CN" baseline="-30000" smtClean="0">
                <a:latin typeface="Times New Roman" pitchFamily="18" charset="0"/>
              </a:rPr>
              <a:t>-2</a:t>
            </a:r>
            <a:r>
              <a:rPr lang="zh-CN" altLang="en-US" smtClean="0">
                <a:latin typeface="Times New Roman" pitchFamily="18" charset="0"/>
              </a:rPr>
              <a:t>，依次类推，便可求出二进制数的小数部分的每一位系数</a:t>
            </a:r>
          </a:p>
          <a:p>
            <a:pPr algn="just" eaLnBrk="1" hangingPunct="1">
              <a:lnSpc>
                <a:spcPct val="110000"/>
              </a:lnSpc>
            </a:pPr>
            <a:r>
              <a:rPr lang="zh-CN" altLang="en-US" smtClean="0">
                <a:latin typeface="Times New Roman" pitchFamily="18" charset="0"/>
              </a:rPr>
              <a:t>乘</a:t>
            </a:r>
            <a:r>
              <a:rPr lang="en-US" altLang="zh-CN" smtClean="0">
                <a:latin typeface="Times New Roman" pitchFamily="18" charset="0"/>
              </a:rPr>
              <a:t>2</a:t>
            </a:r>
            <a:r>
              <a:rPr lang="zh-CN" altLang="en-US" smtClean="0">
                <a:latin typeface="Times New Roman" pitchFamily="18" charset="0"/>
              </a:rPr>
              <a:t>过程一直继续到所需位数或达到小数部分为</a:t>
            </a:r>
            <a:r>
              <a:rPr lang="en-US" altLang="zh-CN" smtClean="0">
                <a:latin typeface="Times New Roman" pitchFamily="18" charset="0"/>
              </a:rPr>
              <a:t>0</a:t>
            </a:r>
            <a:r>
              <a:rPr lang="zh-CN" altLang="en-US" smtClean="0">
                <a:latin typeface="Times New Roman" pitchFamily="18" charset="0"/>
              </a:rPr>
              <a:t>止</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0179">
                                            <p:txEl>
                                              <p:pRg st="0" end="0"/>
                                            </p:txEl>
                                          </p:spTgt>
                                        </p:tgtEl>
                                        <p:attrNameLst>
                                          <p:attrName>style.visibility</p:attrName>
                                        </p:attrNameLst>
                                      </p:cBhvr>
                                      <p:to>
                                        <p:strVal val="visible"/>
                                      </p:to>
                                    </p:set>
                                    <p:anim calcmode="lin" valueType="num">
                                      <p:cBhvr additive="base">
                                        <p:cTn id="7" dur="2000" fill="hold"/>
                                        <p:tgtEl>
                                          <p:spTgt spid="50179">
                                            <p:txEl>
                                              <p:pRg st="0" end="0"/>
                                            </p:txEl>
                                          </p:spTgt>
                                        </p:tgtEl>
                                        <p:attrNameLst>
                                          <p:attrName>ppt_x</p:attrName>
                                        </p:attrNameLst>
                                      </p:cBhvr>
                                      <p:tavLst>
                                        <p:tav tm="0">
                                          <p:val>
                                            <p:strVal val="1+#ppt_w/2"/>
                                          </p:val>
                                        </p:tav>
                                        <p:tav tm="100000">
                                          <p:val>
                                            <p:strVal val="#ppt_x"/>
                                          </p:val>
                                        </p:tav>
                                      </p:tavLst>
                                    </p:anim>
                                    <p:anim calcmode="lin" valueType="num">
                                      <p:cBhvr additive="base">
                                        <p:cTn id="8" dur="2000" fill="hold"/>
                                        <p:tgtEl>
                                          <p:spTgt spid="5017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0179">
                                            <p:txEl>
                                              <p:pRg st="1" end="1"/>
                                            </p:txEl>
                                          </p:spTgt>
                                        </p:tgtEl>
                                        <p:attrNameLst>
                                          <p:attrName>style.visibility</p:attrName>
                                        </p:attrNameLst>
                                      </p:cBhvr>
                                      <p:to>
                                        <p:strVal val="visible"/>
                                      </p:to>
                                    </p:set>
                                    <p:anim calcmode="lin" valueType="num">
                                      <p:cBhvr additive="base">
                                        <p:cTn id="13" dur="2000" fill="hold"/>
                                        <p:tgtEl>
                                          <p:spTgt spid="50179">
                                            <p:txEl>
                                              <p:pRg st="1" end="1"/>
                                            </p:txEl>
                                          </p:spTgt>
                                        </p:tgtEl>
                                        <p:attrNameLst>
                                          <p:attrName>ppt_x</p:attrName>
                                        </p:attrNameLst>
                                      </p:cBhvr>
                                      <p:tavLst>
                                        <p:tav tm="0">
                                          <p:val>
                                            <p:strVal val="1+#ppt_w/2"/>
                                          </p:val>
                                        </p:tav>
                                        <p:tav tm="100000">
                                          <p:val>
                                            <p:strVal val="#ppt_x"/>
                                          </p:val>
                                        </p:tav>
                                      </p:tavLst>
                                    </p:anim>
                                    <p:anim calcmode="lin" valueType="num">
                                      <p:cBhvr additive="base">
                                        <p:cTn id="14" dur="2000" fill="hold"/>
                                        <p:tgtEl>
                                          <p:spTgt spid="5017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0179">
                                            <p:txEl>
                                              <p:pRg st="2" end="2"/>
                                            </p:txEl>
                                          </p:spTgt>
                                        </p:tgtEl>
                                        <p:attrNameLst>
                                          <p:attrName>style.visibility</p:attrName>
                                        </p:attrNameLst>
                                      </p:cBhvr>
                                      <p:to>
                                        <p:strVal val="visible"/>
                                      </p:to>
                                    </p:set>
                                    <p:anim calcmode="lin" valueType="num">
                                      <p:cBhvr additive="base">
                                        <p:cTn id="19" dur="2000" fill="hold"/>
                                        <p:tgtEl>
                                          <p:spTgt spid="50179">
                                            <p:txEl>
                                              <p:pRg st="2" end="2"/>
                                            </p:txEl>
                                          </p:spTgt>
                                        </p:tgtEl>
                                        <p:attrNameLst>
                                          <p:attrName>ppt_x</p:attrName>
                                        </p:attrNameLst>
                                      </p:cBhvr>
                                      <p:tavLst>
                                        <p:tav tm="0">
                                          <p:val>
                                            <p:strVal val="1+#ppt_w/2"/>
                                          </p:val>
                                        </p:tav>
                                        <p:tav tm="100000">
                                          <p:val>
                                            <p:strVal val="#ppt_x"/>
                                          </p:val>
                                        </p:tav>
                                      </p:tavLst>
                                    </p:anim>
                                    <p:anim calcmode="lin" valueType="num">
                                      <p:cBhvr additive="base">
                                        <p:cTn id="20" dur="2000" fill="hold"/>
                                        <p:tgtEl>
                                          <p:spTgt spid="5017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50179">
                                            <p:txEl>
                                              <p:pRg st="3" end="3"/>
                                            </p:txEl>
                                          </p:spTgt>
                                        </p:tgtEl>
                                        <p:attrNameLst>
                                          <p:attrName>style.visibility</p:attrName>
                                        </p:attrNameLst>
                                      </p:cBhvr>
                                      <p:to>
                                        <p:strVal val="visible"/>
                                      </p:to>
                                    </p:set>
                                    <p:anim calcmode="lin" valueType="num">
                                      <p:cBhvr additive="base">
                                        <p:cTn id="25" dur="2000" fill="hold"/>
                                        <p:tgtEl>
                                          <p:spTgt spid="50179">
                                            <p:txEl>
                                              <p:pRg st="3" end="3"/>
                                            </p:txEl>
                                          </p:spTgt>
                                        </p:tgtEl>
                                        <p:attrNameLst>
                                          <p:attrName>ppt_x</p:attrName>
                                        </p:attrNameLst>
                                      </p:cBhvr>
                                      <p:tavLst>
                                        <p:tav tm="0">
                                          <p:val>
                                            <p:strVal val="1+#ppt_w/2"/>
                                          </p:val>
                                        </p:tav>
                                        <p:tav tm="100000">
                                          <p:val>
                                            <p:strVal val="#ppt_x"/>
                                          </p:val>
                                        </p:tav>
                                      </p:tavLst>
                                    </p:anim>
                                    <p:anim calcmode="lin" valueType="num">
                                      <p:cBhvr additive="base">
                                        <p:cTn id="26" dur="2000" fill="hold"/>
                                        <p:tgtEl>
                                          <p:spTgt spid="5017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50179">
                                            <p:txEl>
                                              <p:pRg st="4" end="4"/>
                                            </p:txEl>
                                          </p:spTgt>
                                        </p:tgtEl>
                                        <p:attrNameLst>
                                          <p:attrName>style.visibility</p:attrName>
                                        </p:attrNameLst>
                                      </p:cBhvr>
                                      <p:to>
                                        <p:strVal val="visible"/>
                                      </p:to>
                                    </p:set>
                                    <p:anim calcmode="lin" valueType="num">
                                      <p:cBhvr additive="base">
                                        <p:cTn id="31" dur="2000" fill="hold"/>
                                        <p:tgtEl>
                                          <p:spTgt spid="50179">
                                            <p:txEl>
                                              <p:pRg st="4" end="4"/>
                                            </p:txEl>
                                          </p:spTgt>
                                        </p:tgtEl>
                                        <p:attrNameLst>
                                          <p:attrName>ppt_x</p:attrName>
                                        </p:attrNameLst>
                                      </p:cBhvr>
                                      <p:tavLst>
                                        <p:tav tm="0">
                                          <p:val>
                                            <p:strVal val="1+#ppt_w/2"/>
                                          </p:val>
                                        </p:tav>
                                        <p:tav tm="100000">
                                          <p:val>
                                            <p:strVal val="#ppt_x"/>
                                          </p:val>
                                        </p:tav>
                                      </p:tavLst>
                                    </p:anim>
                                    <p:anim calcmode="lin" valueType="num">
                                      <p:cBhvr additive="base">
                                        <p:cTn id="32" dur="2000" fill="hold"/>
                                        <p:tgtEl>
                                          <p:spTgt spid="5017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50179">
                                            <p:txEl>
                                              <p:pRg st="5" end="5"/>
                                            </p:txEl>
                                          </p:spTgt>
                                        </p:tgtEl>
                                        <p:attrNameLst>
                                          <p:attrName>style.visibility</p:attrName>
                                        </p:attrNameLst>
                                      </p:cBhvr>
                                      <p:to>
                                        <p:strVal val="visible"/>
                                      </p:to>
                                    </p:set>
                                    <p:anim calcmode="lin" valueType="num">
                                      <p:cBhvr additive="base">
                                        <p:cTn id="37" dur="2000" fill="hold"/>
                                        <p:tgtEl>
                                          <p:spTgt spid="50179">
                                            <p:txEl>
                                              <p:pRg st="5" end="5"/>
                                            </p:txEl>
                                          </p:spTgt>
                                        </p:tgtEl>
                                        <p:attrNameLst>
                                          <p:attrName>ppt_x</p:attrName>
                                        </p:attrNameLst>
                                      </p:cBhvr>
                                      <p:tavLst>
                                        <p:tav tm="0">
                                          <p:val>
                                            <p:strVal val="1+#ppt_w/2"/>
                                          </p:val>
                                        </p:tav>
                                        <p:tav tm="100000">
                                          <p:val>
                                            <p:strVal val="#ppt_x"/>
                                          </p:val>
                                        </p:tav>
                                      </p:tavLst>
                                    </p:anim>
                                    <p:anim calcmode="lin" valueType="num">
                                      <p:cBhvr additive="base">
                                        <p:cTn id="38" dur="2000" fill="hold"/>
                                        <p:tgtEl>
                                          <p:spTgt spid="50179">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zh-CN" altLang="en-US" smtClean="0">
                <a:latin typeface="Times New Roman" pitchFamily="18" charset="0"/>
              </a:rPr>
              <a:t>数字与模拟</a:t>
            </a:r>
          </a:p>
        </p:txBody>
      </p:sp>
      <p:pic>
        <p:nvPicPr>
          <p:cNvPr id="33795" name="Picture 4" descr="80"/>
          <p:cNvPicPr>
            <a:picLocks noChangeAspect="1" noChangeArrowheads="1"/>
          </p:cNvPicPr>
          <p:nvPr/>
        </p:nvPicPr>
        <p:blipFill>
          <a:blip r:embed="rId2"/>
          <a:srcRect/>
          <a:stretch>
            <a:fillRect/>
          </a:stretch>
        </p:blipFill>
        <p:spPr bwMode="auto">
          <a:xfrm>
            <a:off x="1116013" y="1989138"/>
            <a:ext cx="5329237" cy="2232025"/>
          </a:xfrm>
          <a:prstGeom prst="rect">
            <a:avLst/>
          </a:prstGeom>
          <a:noFill/>
          <a:ln w="9525">
            <a:noFill/>
            <a:miter lim="800000"/>
            <a:headEnd/>
            <a:tailEnd/>
          </a:ln>
        </p:spPr>
      </p:pic>
      <p:pic>
        <p:nvPicPr>
          <p:cNvPr id="33796" name="Picture 5" descr="82"/>
          <p:cNvPicPr>
            <a:picLocks noChangeAspect="1" noChangeArrowheads="1"/>
          </p:cNvPicPr>
          <p:nvPr/>
        </p:nvPicPr>
        <p:blipFill>
          <a:blip r:embed="rId3"/>
          <a:srcRect/>
          <a:stretch>
            <a:fillRect/>
          </a:stretch>
        </p:blipFill>
        <p:spPr bwMode="auto">
          <a:xfrm>
            <a:off x="1116013" y="4437063"/>
            <a:ext cx="5329237" cy="1944687"/>
          </a:xfrm>
          <a:prstGeom prst="rect">
            <a:avLst/>
          </a:prstGeom>
          <a:noFill/>
          <a:ln w="9525">
            <a:noFill/>
            <a:miter lim="800000"/>
            <a:headEnd/>
            <a:tailEnd/>
          </a:ln>
        </p:spPr>
      </p:pic>
      <p:sp>
        <p:nvSpPr>
          <p:cNvPr id="33797" name="AutoShape 6"/>
          <p:cNvSpPr>
            <a:spLocks noChangeArrowheads="1"/>
          </p:cNvSpPr>
          <p:nvPr/>
        </p:nvSpPr>
        <p:spPr bwMode="auto">
          <a:xfrm>
            <a:off x="6659563" y="1628775"/>
            <a:ext cx="2270125" cy="647700"/>
          </a:xfrm>
          <a:prstGeom prst="wedgeEllipseCallout">
            <a:avLst>
              <a:gd name="adj1" fmla="val -66241"/>
              <a:gd name="adj2" fmla="val 79412"/>
            </a:avLst>
          </a:prstGeom>
          <a:gradFill rotWithShape="1">
            <a:gsLst>
              <a:gs pos="0">
                <a:srgbClr val="FFFF00"/>
              </a:gs>
              <a:gs pos="100000">
                <a:srgbClr val="767600"/>
              </a:gs>
            </a:gsLst>
            <a:lin ang="2700000" scaled="1"/>
          </a:gradFill>
          <a:ln w="38100">
            <a:noFill/>
            <a:miter lim="800000"/>
            <a:headEnd/>
            <a:tailEnd/>
          </a:ln>
        </p:spPr>
        <p:txBody>
          <a:bodyPr lIns="90000" tIns="46800" rIns="90000" bIns="46800"/>
          <a:lstStyle/>
          <a:p>
            <a:pPr algn="ctr" eaLnBrk="0" hangingPunct="0"/>
            <a:r>
              <a:rPr lang="zh-CN" altLang="en-US" sz="2000" b="1">
                <a:latin typeface="Times New Roman" pitchFamily="18" charset="0"/>
              </a:rPr>
              <a:t>模拟伏特表</a:t>
            </a:r>
          </a:p>
        </p:txBody>
      </p:sp>
      <p:sp>
        <p:nvSpPr>
          <p:cNvPr id="33798" name="AutoShape 7"/>
          <p:cNvSpPr>
            <a:spLocks noChangeArrowheads="1"/>
          </p:cNvSpPr>
          <p:nvPr/>
        </p:nvSpPr>
        <p:spPr bwMode="auto">
          <a:xfrm>
            <a:off x="6804025" y="4005263"/>
            <a:ext cx="2197100" cy="720725"/>
          </a:xfrm>
          <a:prstGeom prst="wedgeEllipseCallout">
            <a:avLst>
              <a:gd name="adj1" fmla="val -69801"/>
              <a:gd name="adj2" fmla="val 56606"/>
            </a:avLst>
          </a:prstGeom>
          <a:gradFill rotWithShape="1">
            <a:gsLst>
              <a:gs pos="0">
                <a:srgbClr val="FFFF00"/>
              </a:gs>
              <a:gs pos="100000">
                <a:srgbClr val="767600"/>
              </a:gs>
            </a:gsLst>
            <a:lin ang="2700000" scaled="1"/>
          </a:gradFill>
          <a:ln w="38100">
            <a:noFill/>
            <a:miter lim="800000"/>
            <a:headEnd/>
            <a:tailEnd/>
          </a:ln>
        </p:spPr>
        <p:txBody>
          <a:bodyPr lIns="90000" tIns="46800" rIns="90000" bIns="46800"/>
          <a:lstStyle/>
          <a:p>
            <a:pPr algn="ctr" eaLnBrk="0" hangingPunct="0"/>
            <a:r>
              <a:rPr lang="zh-CN" altLang="en-US" sz="2000" b="1">
                <a:latin typeface="Times New Roman" pitchFamily="18" charset="0"/>
              </a:rPr>
              <a:t>数字伏特表</a:t>
            </a:r>
          </a:p>
        </p:txBody>
      </p:sp>
    </p:spTree>
  </p:cSld>
  <p:clrMapOvr>
    <a:masterClrMapping/>
  </p:clrMapOvr>
  <p:transition>
    <p:pull/>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endParaRPr lang="zh-CN" altLang="zh-CN" smtClean="0">
              <a:latin typeface="Times New Roman" pitchFamily="18" charset="0"/>
            </a:endParaRPr>
          </a:p>
        </p:txBody>
      </p:sp>
      <p:sp>
        <p:nvSpPr>
          <p:cNvPr id="51203" name="Rectangle 3"/>
          <p:cNvSpPr>
            <a:spLocks noGrp="1" noChangeArrowheads="1"/>
          </p:cNvSpPr>
          <p:nvPr>
            <p:ph type="body" idx="1"/>
          </p:nvPr>
        </p:nvSpPr>
        <p:spPr>
          <a:xfrm>
            <a:off x="785813" y="1928813"/>
            <a:ext cx="7900987" cy="4551362"/>
          </a:xfrm>
        </p:spPr>
        <p:txBody>
          <a:bodyPr/>
          <a:lstStyle/>
          <a:p>
            <a:pPr eaLnBrk="1" hangingPunct="1">
              <a:buFont typeface="Wingdings" pitchFamily="2" charset="2"/>
              <a:buNone/>
            </a:pPr>
            <a:r>
              <a:rPr lang="zh-CN" altLang="en-US" smtClean="0">
                <a:latin typeface="Times New Roman" pitchFamily="18" charset="0"/>
              </a:rPr>
              <a:t>例：将</a:t>
            </a:r>
            <a:r>
              <a:rPr lang="en-US" altLang="zh-CN" smtClean="0">
                <a:latin typeface="Times New Roman" pitchFamily="18" charset="0"/>
              </a:rPr>
              <a:t>0.125</a:t>
            </a:r>
            <a:r>
              <a:rPr lang="en-US" altLang="zh-CN" baseline="-30000" smtClean="0">
                <a:latin typeface="Times New Roman" pitchFamily="18" charset="0"/>
              </a:rPr>
              <a:t>10</a:t>
            </a:r>
            <a:r>
              <a:rPr lang="zh-CN" altLang="en-US" smtClean="0">
                <a:latin typeface="Times New Roman" pitchFamily="18" charset="0"/>
              </a:rPr>
              <a:t>转换为二进制数</a:t>
            </a:r>
          </a:p>
          <a:p>
            <a:pPr algn="just" eaLnBrk="1" hangingPunct="1">
              <a:buFont typeface="Wingdings" pitchFamily="2" charset="2"/>
              <a:buNone/>
            </a:pPr>
            <a:r>
              <a:rPr lang="zh-CN" altLang="en-US" smtClean="0">
                <a:latin typeface="Times New Roman" pitchFamily="18" charset="0"/>
              </a:rPr>
              <a:t>解：</a:t>
            </a:r>
            <a:r>
              <a:rPr lang="en-US" altLang="zh-CN" smtClean="0">
                <a:latin typeface="Times New Roman" pitchFamily="18" charset="0"/>
              </a:rPr>
              <a:t>0.125</a:t>
            </a:r>
            <a:r>
              <a:rPr lang="en-US" altLang="zh-CN" baseline="-30000" smtClean="0">
                <a:latin typeface="Times New Roman" pitchFamily="18" charset="0"/>
              </a:rPr>
              <a:t>10</a:t>
            </a:r>
            <a:r>
              <a:rPr lang="en-US" altLang="zh-CN" smtClean="0">
                <a:latin typeface="Times New Roman" pitchFamily="18" charset="0"/>
              </a:rPr>
              <a:t>×2=0.25      </a:t>
            </a:r>
            <a:r>
              <a:rPr lang="zh-CN" altLang="en-US" smtClean="0">
                <a:latin typeface="Times New Roman" pitchFamily="18" charset="0"/>
              </a:rPr>
              <a:t>整数</a:t>
            </a:r>
            <a:r>
              <a:rPr lang="en-US" altLang="zh-CN" smtClean="0">
                <a:latin typeface="Times New Roman" pitchFamily="18" charset="0"/>
              </a:rPr>
              <a:t>=0</a:t>
            </a:r>
            <a:r>
              <a:rPr lang="en-US" altLang="zh-CN" baseline="-30000" smtClean="0">
                <a:latin typeface="Times New Roman" pitchFamily="18" charset="0"/>
              </a:rPr>
              <a:t>      </a:t>
            </a:r>
            <a:r>
              <a:rPr lang="en-US" altLang="zh-CN" smtClean="0">
                <a:solidFill>
                  <a:srgbClr val="FF0000"/>
                </a:solidFill>
                <a:latin typeface="Times New Roman" pitchFamily="18" charset="0"/>
              </a:rPr>
              <a:t>MSB</a:t>
            </a:r>
          </a:p>
          <a:p>
            <a:pPr algn="just" eaLnBrk="1" hangingPunct="1">
              <a:buFont typeface="Wingdings" pitchFamily="2" charset="2"/>
              <a:buNone/>
            </a:pPr>
            <a:r>
              <a:rPr lang="en-US" altLang="zh-CN" smtClean="0">
                <a:latin typeface="Times New Roman" pitchFamily="18" charset="0"/>
              </a:rPr>
              <a:t>	     0.25</a:t>
            </a:r>
            <a:r>
              <a:rPr lang="en-US" altLang="zh-CN" baseline="-30000" smtClean="0">
                <a:latin typeface="Times New Roman" pitchFamily="18" charset="0"/>
              </a:rPr>
              <a:t>10</a:t>
            </a:r>
            <a:r>
              <a:rPr lang="en-US" altLang="zh-CN" smtClean="0">
                <a:latin typeface="Times New Roman" pitchFamily="18" charset="0"/>
              </a:rPr>
              <a:t>×2 =0.5        </a:t>
            </a:r>
            <a:r>
              <a:rPr lang="zh-CN" altLang="en-US" smtClean="0">
                <a:latin typeface="Times New Roman" pitchFamily="18" charset="0"/>
              </a:rPr>
              <a:t>整数</a:t>
            </a:r>
            <a:r>
              <a:rPr lang="en-US" altLang="zh-CN" smtClean="0">
                <a:latin typeface="Times New Roman" pitchFamily="18" charset="0"/>
              </a:rPr>
              <a:t>=0</a:t>
            </a:r>
          </a:p>
          <a:p>
            <a:pPr algn="just" eaLnBrk="1" hangingPunct="1">
              <a:buFont typeface="Wingdings" pitchFamily="2" charset="2"/>
              <a:buNone/>
            </a:pPr>
            <a:r>
              <a:rPr lang="en-US" altLang="zh-CN" smtClean="0">
                <a:latin typeface="Times New Roman" pitchFamily="18" charset="0"/>
              </a:rPr>
              <a:t>	     0.5</a:t>
            </a:r>
            <a:r>
              <a:rPr lang="en-US" altLang="zh-CN" baseline="-30000" smtClean="0">
                <a:latin typeface="Times New Roman" pitchFamily="18" charset="0"/>
              </a:rPr>
              <a:t>10</a:t>
            </a:r>
            <a:r>
              <a:rPr lang="en-US" altLang="zh-CN" smtClean="0">
                <a:latin typeface="Times New Roman" pitchFamily="18" charset="0"/>
              </a:rPr>
              <a:t>×2 =1.0          </a:t>
            </a:r>
            <a:r>
              <a:rPr lang="zh-CN" altLang="en-US" smtClean="0">
                <a:latin typeface="Times New Roman" pitchFamily="18" charset="0"/>
              </a:rPr>
              <a:t>整数</a:t>
            </a:r>
            <a:r>
              <a:rPr lang="en-US" altLang="zh-CN" smtClean="0">
                <a:latin typeface="Times New Roman" pitchFamily="18" charset="0"/>
              </a:rPr>
              <a:t>=1     </a:t>
            </a:r>
            <a:r>
              <a:rPr lang="en-US" altLang="zh-CN" smtClean="0">
                <a:solidFill>
                  <a:srgbClr val="FF0000"/>
                </a:solidFill>
                <a:latin typeface="Times New Roman" pitchFamily="18" charset="0"/>
              </a:rPr>
              <a:t>LSB</a:t>
            </a:r>
          </a:p>
          <a:p>
            <a:pPr algn="just" eaLnBrk="1" hangingPunct="1">
              <a:buFont typeface="Wingdings" pitchFamily="2" charset="2"/>
              <a:buNone/>
            </a:pPr>
            <a:r>
              <a:rPr lang="en-US" altLang="zh-CN" smtClean="0">
                <a:latin typeface="Times New Roman" pitchFamily="18" charset="0"/>
              </a:rPr>
              <a:t>	     0.125</a:t>
            </a:r>
            <a:r>
              <a:rPr lang="en-US" altLang="zh-CN" baseline="-30000" smtClean="0">
                <a:latin typeface="Times New Roman" pitchFamily="18" charset="0"/>
              </a:rPr>
              <a:t>10</a:t>
            </a:r>
            <a:r>
              <a:rPr lang="en-US" altLang="zh-CN" smtClean="0">
                <a:latin typeface="Times New Roman" pitchFamily="18" charset="0"/>
              </a:rPr>
              <a:t>=0.001</a:t>
            </a:r>
            <a:r>
              <a:rPr lang="en-US" altLang="zh-CN" baseline="-30000" smtClean="0">
                <a:latin typeface="Times New Roman" pitchFamily="18" charset="0"/>
              </a:rPr>
              <a:t>2</a:t>
            </a:r>
          </a:p>
          <a:p>
            <a:pPr algn="just" eaLnBrk="1" hangingPunct="1">
              <a:buFont typeface="Wingdings" pitchFamily="2" charset="2"/>
              <a:buNone/>
            </a:pPr>
            <a:endParaRPr lang="en-US" altLang="zh-CN" baseline="-30000" smtClean="0">
              <a:latin typeface="Times New Roman" pitchFamily="18" charset="0"/>
            </a:endParaRPr>
          </a:p>
          <a:p>
            <a:pPr eaLnBrk="1" hangingPunct="1"/>
            <a:endParaRPr lang="en-US" altLang="zh-CN" smtClean="0">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03">
                                            <p:txEl>
                                              <p:pRg st="1" end="1"/>
                                            </p:txEl>
                                          </p:spTgt>
                                        </p:tgtEl>
                                        <p:attrNameLst>
                                          <p:attrName>style.visibility</p:attrName>
                                        </p:attrNameLst>
                                      </p:cBhvr>
                                      <p:to>
                                        <p:strVal val="visible"/>
                                      </p:to>
                                    </p:set>
                                    <p:anim calcmode="lin" valueType="num">
                                      <p:cBhvr additive="base">
                                        <p:cTn id="7" dur="1000" fill="hold"/>
                                        <p:tgtEl>
                                          <p:spTgt spid="51203">
                                            <p:txEl>
                                              <p:pRg st="1" end="1"/>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5120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203">
                                            <p:txEl>
                                              <p:pRg st="2" end="2"/>
                                            </p:txEl>
                                          </p:spTgt>
                                        </p:tgtEl>
                                        <p:attrNameLst>
                                          <p:attrName>style.visibility</p:attrName>
                                        </p:attrNameLst>
                                      </p:cBhvr>
                                      <p:to>
                                        <p:strVal val="visible"/>
                                      </p:to>
                                    </p:set>
                                    <p:anim calcmode="lin" valueType="num">
                                      <p:cBhvr additive="base">
                                        <p:cTn id="13" dur="1000" fill="hold"/>
                                        <p:tgtEl>
                                          <p:spTgt spid="51203">
                                            <p:txEl>
                                              <p:pRg st="2" end="2"/>
                                            </p:txEl>
                                          </p:spTgt>
                                        </p:tgtEl>
                                        <p:attrNameLst>
                                          <p:attrName>ppt_x</p:attrName>
                                        </p:attrNameLst>
                                      </p:cBhvr>
                                      <p:tavLst>
                                        <p:tav tm="0">
                                          <p:val>
                                            <p:strVal val="#ppt_x"/>
                                          </p:val>
                                        </p:tav>
                                        <p:tav tm="100000">
                                          <p:val>
                                            <p:strVal val="#ppt_x"/>
                                          </p:val>
                                        </p:tav>
                                      </p:tavLst>
                                    </p:anim>
                                    <p:anim calcmode="lin" valueType="num">
                                      <p:cBhvr additive="base">
                                        <p:cTn id="14" dur="1000" fill="hold"/>
                                        <p:tgtEl>
                                          <p:spTgt spid="5120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1203">
                                            <p:txEl>
                                              <p:pRg st="3" end="3"/>
                                            </p:txEl>
                                          </p:spTgt>
                                        </p:tgtEl>
                                        <p:attrNameLst>
                                          <p:attrName>style.visibility</p:attrName>
                                        </p:attrNameLst>
                                      </p:cBhvr>
                                      <p:to>
                                        <p:strVal val="visible"/>
                                      </p:to>
                                    </p:set>
                                    <p:anim calcmode="lin" valueType="num">
                                      <p:cBhvr additive="base">
                                        <p:cTn id="19" dur="1000" fill="hold"/>
                                        <p:tgtEl>
                                          <p:spTgt spid="51203">
                                            <p:txEl>
                                              <p:pRg st="3" end="3"/>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5120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1203">
                                            <p:txEl>
                                              <p:pRg st="4" end="4"/>
                                            </p:txEl>
                                          </p:spTgt>
                                        </p:tgtEl>
                                        <p:attrNameLst>
                                          <p:attrName>style.visibility</p:attrName>
                                        </p:attrNameLst>
                                      </p:cBhvr>
                                      <p:to>
                                        <p:strVal val="visible"/>
                                      </p:to>
                                    </p:set>
                                    <p:anim calcmode="lin" valueType="num">
                                      <p:cBhvr additive="base">
                                        <p:cTn id="25" dur="1000" fill="hold"/>
                                        <p:tgtEl>
                                          <p:spTgt spid="51203">
                                            <p:txEl>
                                              <p:pRg st="4" end="4"/>
                                            </p:txEl>
                                          </p:spTgt>
                                        </p:tgtEl>
                                        <p:attrNameLst>
                                          <p:attrName>ppt_x</p:attrName>
                                        </p:attrNameLst>
                                      </p:cBhvr>
                                      <p:tavLst>
                                        <p:tav tm="0">
                                          <p:val>
                                            <p:strVal val="#ppt_x"/>
                                          </p:val>
                                        </p:tav>
                                        <p:tav tm="100000">
                                          <p:val>
                                            <p:strVal val="#ppt_x"/>
                                          </p:val>
                                        </p:tav>
                                      </p:tavLst>
                                    </p:anim>
                                    <p:anim calcmode="lin" valueType="num">
                                      <p:cBhvr additive="base">
                                        <p:cTn id="26" dur="1000" fill="hold"/>
                                        <p:tgtEl>
                                          <p:spTgt spid="5120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zh-CN" altLang="en-US" smtClean="0">
                <a:latin typeface="Times New Roman" pitchFamily="18" charset="0"/>
              </a:rPr>
              <a:t>练习</a:t>
            </a:r>
          </a:p>
        </p:txBody>
      </p:sp>
      <p:sp>
        <p:nvSpPr>
          <p:cNvPr id="52227" name="Rectangle 3"/>
          <p:cNvSpPr>
            <a:spLocks noGrp="1" noChangeArrowheads="1"/>
          </p:cNvSpPr>
          <p:nvPr>
            <p:ph type="body" idx="1"/>
          </p:nvPr>
        </p:nvSpPr>
        <p:spPr>
          <a:xfrm>
            <a:off x="928688" y="1757363"/>
            <a:ext cx="7315200" cy="3775075"/>
          </a:xfrm>
        </p:spPr>
        <p:txBody>
          <a:bodyPr/>
          <a:lstStyle/>
          <a:p>
            <a:pPr algn="just" eaLnBrk="1" hangingPunct="1">
              <a:lnSpc>
                <a:spcPct val="120000"/>
              </a:lnSpc>
              <a:buFont typeface="Wingdings" pitchFamily="2" charset="2"/>
              <a:buNone/>
            </a:pPr>
            <a:r>
              <a:rPr lang="zh-CN" altLang="en-US" smtClean="0">
                <a:latin typeface="Times New Roman" pitchFamily="18" charset="0"/>
              </a:rPr>
              <a:t>练习</a:t>
            </a:r>
            <a:r>
              <a:rPr lang="en-US" altLang="zh-CN" smtClean="0">
                <a:latin typeface="Times New Roman" pitchFamily="18" charset="0"/>
              </a:rPr>
              <a:t>1.5</a:t>
            </a:r>
            <a:r>
              <a:rPr lang="zh-CN" altLang="en-US" smtClean="0">
                <a:latin typeface="Times New Roman" pitchFamily="18" charset="0"/>
              </a:rPr>
              <a:t>：将</a:t>
            </a:r>
            <a:r>
              <a:rPr lang="en-US" altLang="zh-CN" smtClean="0">
                <a:latin typeface="Times New Roman" pitchFamily="18" charset="0"/>
              </a:rPr>
              <a:t>39.375</a:t>
            </a:r>
            <a:r>
              <a:rPr lang="en-US" altLang="zh-CN" baseline="-30000" smtClean="0">
                <a:latin typeface="Times New Roman" pitchFamily="18" charset="0"/>
              </a:rPr>
              <a:t>10</a:t>
            </a:r>
            <a:r>
              <a:rPr lang="zh-CN" altLang="en-US" smtClean="0">
                <a:latin typeface="Times New Roman" pitchFamily="18" charset="0"/>
              </a:rPr>
              <a:t>转换为二进制数</a:t>
            </a:r>
          </a:p>
          <a:p>
            <a:pPr algn="just" eaLnBrk="1" hangingPunct="1">
              <a:lnSpc>
                <a:spcPct val="120000"/>
              </a:lnSpc>
              <a:buFont typeface="Wingdings" pitchFamily="2" charset="2"/>
              <a:buNone/>
            </a:pPr>
            <a:r>
              <a:rPr lang="zh-CN" altLang="en-US" smtClean="0">
                <a:latin typeface="Times New Roman" pitchFamily="18" charset="0"/>
              </a:rPr>
              <a:t>解：整数部分：</a:t>
            </a:r>
            <a:r>
              <a:rPr lang="en-US" altLang="zh-CN" smtClean="0">
                <a:latin typeface="Times New Roman" pitchFamily="18" charset="0"/>
              </a:rPr>
              <a:t>39</a:t>
            </a:r>
            <a:r>
              <a:rPr lang="en-US" altLang="zh-CN" baseline="-30000" smtClean="0">
                <a:latin typeface="Times New Roman" pitchFamily="18" charset="0"/>
              </a:rPr>
              <a:t>10</a:t>
            </a:r>
            <a:r>
              <a:rPr lang="en-US" altLang="zh-CN" smtClean="0">
                <a:latin typeface="Times New Roman" pitchFamily="18" charset="0"/>
              </a:rPr>
              <a:t> =100111</a:t>
            </a:r>
            <a:r>
              <a:rPr lang="en-US" altLang="zh-CN" baseline="-30000" smtClean="0">
                <a:latin typeface="Times New Roman" pitchFamily="18" charset="0"/>
              </a:rPr>
              <a:t>2</a:t>
            </a:r>
            <a:endParaRPr lang="en-US" altLang="zh-CN" smtClean="0">
              <a:latin typeface="Times New Roman" pitchFamily="18" charset="0"/>
            </a:endParaRPr>
          </a:p>
          <a:p>
            <a:pPr algn="just" eaLnBrk="1" hangingPunct="1">
              <a:lnSpc>
                <a:spcPct val="120000"/>
              </a:lnSpc>
              <a:buFont typeface="Wingdings" pitchFamily="2" charset="2"/>
              <a:buNone/>
            </a:pPr>
            <a:r>
              <a:rPr lang="en-US" altLang="zh-CN" smtClean="0">
                <a:latin typeface="Times New Roman" pitchFamily="18" charset="0"/>
              </a:rPr>
              <a:t>	    </a:t>
            </a:r>
            <a:r>
              <a:rPr lang="zh-CN" altLang="en-US" smtClean="0">
                <a:latin typeface="Times New Roman" pitchFamily="18" charset="0"/>
              </a:rPr>
              <a:t>小数部分     </a:t>
            </a:r>
            <a:r>
              <a:rPr lang="en-US" altLang="zh-CN" smtClean="0">
                <a:latin typeface="Times New Roman" pitchFamily="18" charset="0"/>
              </a:rPr>
              <a:t>0.375</a:t>
            </a:r>
            <a:r>
              <a:rPr lang="en-US" altLang="zh-CN" baseline="-30000" smtClean="0">
                <a:latin typeface="Times New Roman" pitchFamily="18" charset="0"/>
              </a:rPr>
              <a:t>10</a:t>
            </a:r>
            <a:r>
              <a:rPr lang="en-US" altLang="zh-CN" smtClean="0">
                <a:latin typeface="Times New Roman" pitchFamily="18" charset="0"/>
              </a:rPr>
              <a:t>=0.011</a:t>
            </a:r>
            <a:r>
              <a:rPr lang="en-US" altLang="zh-CN" baseline="-30000" smtClean="0">
                <a:latin typeface="Times New Roman" pitchFamily="18" charset="0"/>
              </a:rPr>
              <a:t>2</a:t>
            </a:r>
            <a:endParaRPr lang="en-US" altLang="zh-CN" smtClean="0">
              <a:latin typeface="Times New Roman" pitchFamily="18" charset="0"/>
            </a:endParaRPr>
          </a:p>
          <a:p>
            <a:pPr algn="just" eaLnBrk="1" hangingPunct="1">
              <a:lnSpc>
                <a:spcPct val="120000"/>
              </a:lnSpc>
              <a:buFont typeface="Wingdings" pitchFamily="2" charset="2"/>
              <a:buNone/>
            </a:pPr>
            <a:r>
              <a:rPr lang="en-US" altLang="zh-CN" smtClean="0">
                <a:latin typeface="Times New Roman" pitchFamily="18" charset="0"/>
              </a:rPr>
              <a:t>	    39.375</a:t>
            </a:r>
            <a:r>
              <a:rPr lang="en-US" altLang="zh-CN" baseline="-30000" smtClean="0">
                <a:latin typeface="Times New Roman" pitchFamily="18" charset="0"/>
              </a:rPr>
              <a:t>10 = </a:t>
            </a:r>
            <a:r>
              <a:rPr lang="en-US" altLang="zh-CN" smtClean="0">
                <a:latin typeface="Times New Roman" pitchFamily="18" charset="0"/>
              </a:rPr>
              <a:t>100111.011</a:t>
            </a:r>
            <a:r>
              <a:rPr lang="en-US" altLang="zh-CN" baseline="-30000" smtClean="0">
                <a:latin typeface="Times New Roman" pitchFamily="18" charset="0"/>
              </a:rPr>
              <a:t>2</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2227">
                                            <p:txEl>
                                              <p:pRg st="0" end="0"/>
                                            </p:txEl>
                                          </p:spTgt>
                                        </p:tgtEl>
                                        <p:attrNameLst>
                                          <p:attrName>style.visibility</p:attrName>
                                        </p:attrNameLst>
                                      </p:cBhvr>
                                      <p:to>
                                        <p:strVal val="visible"/>
                                      </p:to>
                                    </p:set>
                                    <p:animEffect transition="in" filter="blinds(horizontal)">
                                      <p:cBhvr>
                                        <p:cTn id="7" dur="500"/>
                                        <p:tgtEl>
                                          <p:spTgt spid="522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52227">
                                            <p:txEl>
                                              <p:pRg st="1" end="1"/>
                                            </p:txEl>
                                          </p:spTgt>
                                        </p:tgtEl>
                                        <p:attrNameLst>
                                          <p:attrName>style.visibility</p:attrName>
                                        </p:attrNameLst>
                                      </p:cBhvr>
                                      <p:to>
                                        <p:strVal val="visible"/>
                                      </p:to>
                                    </p:set>
                                    <p:anim calcmode="lin" valueType="num">
                                      <p:cBhvr additive="base">
                                        <p:cTn id="12" dur="2000" fill="hold"/>
                                        <p:tgtEl>
                                          <p:spTgt spid="52227">
                                            <p:txEl>
                                              <p:pRg st="1" end="1"/>
                                            </p:txEl>
                                          </p:spTgt>
                                        </p:tgtEl>
                                        <p:attrNameLst>
                                          <p:attrName>ppt_x</p:attrName>
                                        </p:attrNameLst>
                                      </p:cBhvr>
                                      <p:tavLst>
                                        <p:tav tm="0">
                                          <p:val>
                                            <p:strVal val="1+#ppt_w/2"/>
                                          </p:val>
                                        </p:tav>
                                        <p:tav tm="100000">
                                          <p:val>
                                            <p:strVal val="#ppt_x"/>
                                          </p:val>
                                        </p:tav>
                                      </p:tavLst>
                                    </p:anim>
                                    <p:anim calcmode="lin" valueType="num">
                                      <p:cBhvr additive="base">
                                        <p:cTn id="13" dur="2000" fill="hold"/>
                                        <p:tgtEl>
                                          <p:spTgt spid="52227">
                                            <p:txEl>
                                              <p:pRg st="1" end="1"/>
                                            </p:txEl>
                                          </p:spTgt>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0"/>
                                  </p:stCondLst>
                                  <p:childTnLst>
                                    <p:set>
                                      <p:cBhvr>
                                        <p:cTn id="15" dur="1" fill="hold">
                                          <p:stCondLst>
                                            <p:cond delay="0"/>
                                          </p:stCondLst>
                                        </p:cTn>
                                        <p:tgtEl>
                                          <p:spTgt spid="52227">
                                            <p:txEl>
                                              <p:pRg st="2" end="2"/>
                                            </p:txEl>
                                          </p:spTgt>
                                        </p:tgtEl>
                                        <p:attrNameLst>
                                          <p:attrName>style.visibility</p:attrName>
                                        </p:attrNameLst>
                                      </p:cBhvr>
                                      <p:to>
                                        <p:strVal val="visible"/>
                                      </p:to>
                                    </p:set>
                                    <p:anim calcmode="lin" valueType="num">
                                      <p:cBhvr additive="base">
                                        <p:cTn id="16" dur="2000" fill="hold"/>
                                        <p:tgtEl>
                                          <p:spTgt spid="52227">
                                            <p:txEl>
                                              <p:pRg st="2" end="2"/>
                                            </p:txEl>
                                          </p:spTgt>
                                        </p:tgtEl>
                                        <p:attrNameLst>
                                          <p:attrName>ppt_x</p:attrName>
                                        </p:attrNameLst>
                                      </p:cBhvr>
                                      <p:tavLst>
                                        <p:tav tm="0">
                                          <p:val>
                                            <p:strVal val="1+#ppt_w/2"/>
                                          </p:val>
                                        </p:tav>
                                        <p:tav tm="100000">
                                          <p:val>
                                            <p:strVal val="#ppt_x"/>
                                          </p:val>
                                        </p:tav>
                                      </p:tavLst>
                                    </p:anim>
                                    <p:anim calcmode="lin" valueType="num">
                                      <p:cBhvr additive="base">
                                        <p:cTn id="17" dur="2000" fill="hold"/>
                                        <p:tgtEl>
                                          <p:spTgt spid="5222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52227">
                                            <p:txEl>
                                              <p:pRg st="3" end="3"/>
                                            </p:txEl>
                                          </p:spTgt>
                                        </p:tgtEl>
                                        <p:attrNameLst>
                                          <p:attrName>style.visibility</p:attrName>
                                        </p:attrNameLst>
                                      </p:cBhvr>
                                      <p:to>
                                        <p:strVal val="visible"/>
                                      </p:to>
                                    </p:set>
                                    <p:anim calcmode="lin" valueType="num">
                                      <p:cBhvr additive="base">
                                        <p:cTn id="22" dur="2000" fill="hold"/>
                                        <p:tgtEl>
                                          <p:spTgt spid="52227">
                                            <p:txEl>
                                              <p:pRg st="3" end="3"/>
                                            </p:txEl>
                                          </p:spTgt>
                                        </p:tgtEl>
                                        <p:attrNameLst>
                                          <p:attrName>ppt_x</p:attrName>
                                        </p:attrNameLst>
                                      </p:cBhvr>
                                      <p:tavLst>
                                        <p:tav tm="0">
                                          <p:val>
                                            <p:strVal val="1+#ppt_w/2"/>
                                          </p:val>
                                        </p:tav>
                                        <p:tav tm="100000">
                                          <p:val>
                                            <p:strVal val="#ppt_x"/>
                                          </p:val>
                                        </p:tav>
                                      </p:tavLst>
                                    </p:anim>
                                    <p:anim calcmode="lin" valueType="num">
                                      <p:cBhvr additive="base">
                                        <p:cTn id="23" dur="2000" fill="hold"/>
                                        <p:tgtEl>
                                          <p:spTgt spid="5222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609600" y="579438"/>
            <a:ext cx="7923213" cy="473075"/>
          </a:xfrm>
        </p:spPr>
        <p:txBody>
          <a:bodyPr/>
          <a:lstStyle/>
          <a:p>
            <a:pPr eaLnBrk="1" hangingPunct="1"/>
            <a:r>
              <a:rPr lang="zh-CN" altLang="en-US" smtClean="0">
                <a:latin typeface="Times New Roman" pitchFamily="18" charset="0"/>
              </a:rPr>
              <a:t>基转换算法</a:t>
            </a:r>
          </a:p>
        </p:txBody>
      </p:sp>
      <p:grpSp>
        <p:nvGrpSpPr>
          <p:cNvPr id="82947" name="Group 4"/>
          <p:cNvGrpSpPr>
            <a:grpSpLocks/>
          </p:cNvGrpSpPr>
          <p:nvPr/>
        </p:nvGrpSpPr>
        <p:grpSpPr bwMode="auto">
          <a:xfrm>
            <a:off x="2195513" y="1196975"/>
            <a:ext cx="2016125" cy="5526088"/>
            <a:chOff x="1440" y="786"/>
            <a:chExt cx="864" cy="3164"/>
          </a:xfrm>
        </p:grpSpPr>
        <p:sp>
          <p:nvSpPr>
            <p:cNvPr id="82969" name="AutoShape 5"/>
            <p:cNvSpPr>
              <a:spLocks noChangeArrowheads="1"/>
            </p:cNvSpPr>
            <p:nvPr/>
          </p:nvSpPr>
          <p:spPr bwMode="auto">
            <a:xfrm>
              <a:off x="1512" y="1160"/>
              <a:ext cx="792" cy="188"/>
            </a:xfrm>
            <a:prstGeom prst="flowChartInputOutput">
              <a:avLst/>
            </a:prstGeom>
            <a:solidFill>
              <a:srgbClr val="FFFFFF"/>
            </a:solidFill>
            <a:ln w="9525">
              <a:solidFill>
                <a:srgbClr val="000000"/>
              </a:solidFill>
              <a:miter lim="800000"/>
              <a:headEnd/>
              <a:tailEnd/>
            </a:ln>
          </p:spPr>
          <p:txBody>
            <a:bodyPr/>
            <a:lstStyle/>
            <a:p>
              <a:pPr algn="just" eaLnBrk="0" hangingPunct="0"/>
              <a:r>
                <a:rPr lang="zh-CN" altLang="en-US" sz="1400">
                  <a:latin typeface="Times New Roman" pitchFamily="18" charset="0"/>
                  <a:ea typeface="宋体" pitchFamily="2" charset="-122"/>
                </a:rPr>
                <a:t>输入</a:t>
              </a:r>
              <a:r>
                <a:rPr lang="en-US" altLang="zh-CN" sz="1400">
                  <a:latin typeface="Times New Roman" pitchFamily="18" charset="0"/>
                  <a:ea typeface="宋体" pitchFamily="2" charset="-122"/>
                </a:rPr>
                <a:t>N</a:t>
              </a:r>
              <a:r>
                <a:rPr lang="zh-CN" altLang="en-US" sz="1400">
                  <a:latin typeface="Times New Roman" pitchFamily="18" charset="0"/>
                  <a:ea typeface="宋体" pitchFamily="2" charset="-122"/>
                </a:rPr>
                <a:t>与</a:t>
              </a:r>
              <a:r>
                <a:rPr lang="en-US" altLang="zh-CN" sz="1400">
                  <a:latin typeface="Times New Roman" pitchFamily="18" charset="0"/>
                  <a:ea typeface="宋体" pitchFamily="2" charset="-122"/>
                </a:rPr>
                <a:t>r</a:t>
              </a:r>
            </a:p>
          </p:txBody>
        </p:sp>
        <p:sp>
          <p:nvSpPr>
            <p:cNvPr id="82970" name="AutoShape 6"/>
            <p:cNvSpPr>
              <a:spLocks noChangeArrowheads="1"/>
            </p:cNvSpPr>
            <p:nvPr/>
          </p:nvSpPr>
          <p:spPr bwMode="auto">
            <a:xfrm>
              <a:off x="1584" y="1472"/>
              <a:ext cx="648" cy="312"/>
            </a:xfrm>
            <a:prstGeom prst="flowChartProcess">
              <a:avLst/>
            </a:prstGeom>
            <a:solidFill>
              <a:srgbClr val="FFFFFF"/>
            </a:solidFill>
            <a:ln w="9525">
              <a:solidFill>
                <a:srgbClr val="000000"/>
              </a:solidFill>
              <a:miter lim="800000"/>
              <a:headEnd/>
              <a:tailEnd/>
            </a:ln>
          </p:spPr>
          <p:txBody>
            <a:bodyPr/>
            <a:lstStyle/>
            <a:p>
              <a:pPr algn="just" eaLnBrk="0" hangingPunct="0"/>
              <a:r>
                <a:rPr lang="en-US" altLang="zh-CN" sz="1400">
                  <a:latin typeface="Times New Roman" pitchFamily="18" charset="0"/>
                  <a:ea typeface="宋体" pitchFamily="2" charset="-122"/>
                </a:rPr>
                <a:t>N/r=Q, R</a:t>
              </a:r>
            </a:p>
            <a:p>
              <a:pPr algn="just" eaLnBrk="0" hangingPunct="0"/>
              <a:r>
                <a:rPr lang="zh-CN" altLang="en-US" sz="1400">
                  <a:latin typeface="Times New Roman" pitchFamily="18" charset="0"/>
                  <a:ea typeface="宋体" pitchFamily="2" charset="-122"/>
                </a:rPr>
                <a:t>将</a:t>
              </a:r>
              <a:r>
                <a:rPr lang="en-US" altLang="zh-CN" sz="1400">
                  <a:latin typeface="Times New Roman" pitchFamily="18" charset="0"/>
                  <a:ea typeface="宋体" pitchFamily="2" charset="-122"/>
                </a:rPr>
                <a:t>R</a:t>
              </a:r>
              <a:r>
                <a:rPr lang="zh-CN" altLang="en-US" sz="1400">
                  <a:latin typeface="Times New Roman" pitchFamily="18" charset="0"/>
                  <a:ea typeface="宋体" pitchFamily="2" charset="-122"/>
                </a:rPr>
                <a:t>存为</a:t>
              </a:r>
              <a:r>
                <a:rPr lang="en-US" altLang="zh-CN" sz="1400">
                  <a:latin typeface="Times New Roman" pitchFamily="18" charset="0"/>
                  <a:ea typeface="宋体" pitchFamily="2" charset="-122"/>
                </a:rPr>
                <a:t>LSD</a:t>
              </a:r>
            </a:p>
          </p:txBody>
        </p:sp>
        <p:sp>
          <p:nvSpPr>
            <p:cNvPr id="82971" name="AutoShape 7"/>
            <p:cNvSpPr>
              <a:spLocks noChangeArrowheads="1"/>
            </p:cNvSpPr>
            <p:nvPr/>
          </p:nvSpPr>
          <p:spPr bwMode="auto">
            <a:xfrm>
              <a:off x="1584" y="1909"/>
              <a:ext cx="648" cy="312"/>
            </a:xfrm>
            <a:prstGeom prst="flowChartProcess">
              <a:avLst/>
            </a:prstGeom>
            <a:solidFill>
              <a:srgbClr val="FFFFFF"/>
            </a:solidFill>
            <a:ln w="9525">
              <a:solidFill>
                <a:srgbClr val="000000"/>
              </a:solidFill>
              <a:miter lim="800000"/>
              <a:headEnd/>
              <a:tailEnd/>
            </a:ln>
          </p:spPr>
          <p:txBody>
            <a:bodyPr/>
            <a:lstStyle/>
            <a:p>
              <a:pPr algn="just" eaLnBrk="0" hangingPunct="0"/>
              <a:r>
                <a:rPr lang="en-US" altLang="zh-CN" sz="1400">
                  <a:latin typeface="Times New Roman" pitchFamily="18" charset="0"/>
                  <a:ea typeface="宋体" pitchFamily="2" charset="-122"/>
                </a:rPr>
                <a:t>Q/r = Q,R</a:t>
              </a:r>
            </a:p>
            <a:p>
              <a:pPr algn="just" eaLnBrk="0" hangingPunct="0"/>
              <a:r>
                <a:rPr lang="zh-CN" altLang="en-US" sz="1400">
                  <a:latin typeface="Times New Roman" pitchFamily="18" charset="0"/>
                  <a:ea typeface="宋体" pitchFamily="2" charset="-122"/>
                </a:rPr>
                <a:t>保存</a:t>
              </a:r>
              <a:r>
                <a:rPr lang="en-US" altLang="zh-CN" sz="1400">
                  <a:latin typeface="Times New Roman" pitchFamily="18" charset="0"/>
                  <a:ea typeface="宋体" pitchFamily="2" charset="-122"/>
                </a:rPr>
                <a:t>R</a:t>
              </a:r>
            </a:p>
          </p:txBody>
        </p:sp>
        <p:sp>
          <p:nvSpPr>
            <p:cNvPr id="82972" name="AutoShape 8"/>
            <p:cNvSpPr>
              <a:spLocks noChangeArrowheads="1"/>
            </p:cNvSpPr>
            <p:nvPr/>
          </p:nvSpPr>
          <p:spPr bwMode="auto">
            <a:xfrm>
              <a:off x="1602" y="2346"/>
              <a:ext cx="576" cy="312"/>
            </a:xfrm>
            <a:prstGeom prst="flowChartDecision">
              <a:avLst/>
            </a:prstGeom>
            <a:solidFill>
              <a:srgbClr val="FFFFFF"/>
            </a:solidFill>
            <a:ln w="9525">
              <a:solidFill>
                <a:srgbClr val="000000"/>
              </a:solidFill>
              <a:miter lim="800000"/>
              <a:headEnd/>
              <a:tailEnd/>
            </a:ln>
          </p:spPr>
          <p:txBody>
            <a:bodyPr/>
            <a:lstStyle/>
            <a:p>
              <a:pPr algn="just" eaLnBrk="0" hangingPunct="0"/>
              <a:r>
                <a:rPr lang="en-US" altLang="zh-CN" sz="1400">
                  <a:latin typeface="Times New Roman" pitchFamily="18" charset="0"/>
                  <a:ea typeface="宋体" pitchFamily="2" charset="-122"/>
                </a:rPr>
                <a:t>Q=0?</a:t>
              </a:r>
            </a:p>
          </p:txBody>
        </p:sp>
        <p:sp>
          <p:nvSpPr>
            <p:cNvPr id="82973" name="AutoShape 9"/>
            <p:cNvSpPr>
              <a:spLocks noChangeArrowheads="1"/>
            </p:cNvSpPr>
            <p:nvPr/>
          </p:nvSpPr>
          <p:spPr bwMode="auto">
            <a:xfrm>
              <a:off x="1566" y="2783"/>
              <a:ext cx="648" cy="312"/>
            </a:xfrm>
            <a:prstGeom prst="flowChartProcess">
              <a:avLst/>
            </a:prstGeom>
            <a:solidFill>
              <a:srgbClr val="FFFFFF"/>
            </a:solidFill>
            <a:ln w="9525">
              <a:solidFill>
                <a:srgbClr val="000000"/>
              </a:solidFill>
              <a:miter lim="800000"/>
              <a:headEnd/>
              <a:tailEnd/>
            </a:ln>
          </p:spPr>
          <p:txBody>
            <a:bodyPr/>
            <a:lstStyle/>
            <a:p>
              <a:pPr algn="just" eaLnBrk="0" hangingPunct="0"/>
              <a:r>
                <a:rPr lang="en-US" altLang="zh-CN" sz="1400">
                  <a:latin typeface="Times New Roman" pitchFamily="18" charset="0"/>
                  <a:ea typeface="宋体" pitchFamily="2" charset="-122"/>
                </a:rPr>
                <a:t>R=MSD</a:t>
              </a:r>
            </a:p>
            <a:p>
              <a:pPr algn="just" eaLnBrk="0" hangingPunct="0"/>
              <a:r>
                <a:rPr lang="en-US" altLang="zh-CN" sz="1400">
                  <a:latin typeface="Times New Roman" pitchFamily="18" charset="0"/>
                  <a:ea typeface="宋体" pitchFamily="2" charset="-122"/>
                </a:rPr>
                <a:t>(</a:t>
              </a:r>
              <a:r>
                <a:rPr lang="zh-CN" altLang="en-US" sz="1400">
                  <a:latin typeface="Times New Roman" pitchFamily="18" charset="0"/>
                  <a:ea typeface="宋体" pitchFamily="2" charset="-122"/>
                </a:rPr>
                <a:t>以</a:t>
              </a:r>
              <a:r>
                <a:rPr lang="en-US" altLang="zh-CN" sz="1400">
                  <a:latin typeface="Times New Roman" pitchFamily="18" charset="0"/>
                  <a:ea typeface="宋体" pitchFamily="2" charset="-122"/>
                </a:rPr>
                <a:t>r</a:t>
              </a:r>
              <a:r>
                <a:rPr lang="zh-CN" altLang="en-US" sz="1400">
                  <a:latin typeface="Times New Roman" pitchFamily="18" charset="0"/>
                  <a:ea typeface="宋体" pitchFamily="2" charset="-122"/>
                </a:rPr>
                <a:t>为基</a:t>
              </a:r>
              <a:r>
                <a:rPr lang="en-US" altLang="zh-CN" sz="1400">
                  <a:latin typeface="Times New Roman" pitchFamily="18" charset="0"/>
                  <a:ea typeface="宋体" pitchFamily="2" charset="-122"/>
                </a:rPr>
                <a:t>)</a:t>
              </a:r>
            </a:p>
          </p:txBody>
        </p:sp>
        <p:sp>
          <p:nvSpPr>
            <p:cNvPr id="82974" name="AutoShape 10"/>
            <p:cNvSpPr>
              <a:spLocks noChangeArrowheads="1"/>
            </p:cNvSpPr>
            <p:nvPr/>
          </p:nvSpPr>
          <p:spPr bwMode="auto">
            <a:xfrm>
              <a:off x="1524" y="3246"/>
              <a:ext cx="720" cy="312"/>
            </a:xfrm>
            <a:prstGeom prst="flowChartInputOutput">
              <a:avLst/>
            </a:prstGeom>
            <a:solidFill>
              <a:srgbClr val="FFFFFF"/>
            </a:solidFill>
            <a:ln w="9525">
              <a:solidFill>
                <a:srgbClr val="000000"/>
              </a:solidFill>
              <a:miter lim="800000"/>
              <a:headEnd/>
              <a:tailEnd/>
            </a:ln>
          </p:spPr>
          <p:txBody>
            <a:bodyPr/>
            <a:lstStyle/>
            <a:p>
              <a:pPr algn="just" eaLnBrk="0" hangingPunct="0"/>
              <a:r>
                <a:rPr lang="zh-CN" altLang="en-US" sz="1400">
                  <a:latin typeface="Times New Roman" pitchFamily="18" charset="0"/>
                  <a:ea typeface="宋体" pitchFamily="2" charset="-122"/>
                </a:rPr>
                <a:t>输出以</a:t>
              </a:r>
              <a:r>
                <a:rPr lang="en-US" altLang="zh-CN" sz="1400">
                  <a:latin typeface="Times New Roman" pitchFamily="18" charset="0"/>
                  <a:ea typeface="宋体" pitchFamily="2" charset="-122"/>
                </a:rPr>
                <a:t>r</a:t>
              </a:r>
              <a:r>
                <a:rPr lang="zh-CN" altLang="en-US" sz="1400">
                  <a:latin typeface="Times New Roman" pitchFamily="18" charset="0"/>
                  <a:ea typeface="宋体" pitchFamily="2" charset="-122"/>
                </a:rPr>
                <a:t>为基的数</a:t>
              </a:r>
            </a:p>
          </p:txBody>
        </p:sp>
        <p:sp>
          <p:nvSpPr>
            <p:cNvPr id="82975" name="AutoShape 11"/>
            <p:cNvSpPr>
              <a:spLocks noChangeArrowheads="1"/>
            </p:cNvSpPr>
            <p:nvPr/>
          </p:nvSpPr>
          <p:spPr bwMode="auto">
            <a:xfrm>
              <a:off x="1710" y="3701"/>
              <a:ext cx="360" cy="249"/>
            </a:xfrm>
            <a:prstGeom prst="flowChartConnector">
              <a:avLst/>
            </a:prstGeom>
            <a:solidFill>
              <a:srgbClr val="FFFFFF"/>
            </a:solidFill>
            <a:ln w="9525">
              <a:solidFill>
                <a:srgbClr val="000000"/>
              </a:solidFill>
              <a:round/>
              <a:headEnd/>
              <a:tailEnd/>
            </a:ln>
          </p:spPr>
          <p:txBody>
            <a:bodyPr/>
            <a:lstStyle/>
            <a:p>
              <a:pPr algn="just" eaLnBrk="0" hangingPunct="0"/>
              <a:r>
                <a:rPr lang="zh-CN" altLang="en-US" sz="1400">
                  <a:latin typeface="Times New Roman" pitchFamily="18" charset="0"/>
                  <a:ea typeface="宋体" pitchFamily="2" charset="-122"/>
                </a:rPr>
                <a:t>结束</a:t>
              </a:r>
            </a:p>
          </p:txBody>
        </p:sp>
        <p:sp>
          <p:nvSpPr>
            <p:cNvPr id="82976" name="AutoShape 12"/>
            <p:cNvSpPr>
              <a:spLocks noChangeArrowheads="1"/>
            </p:cNvSpPr>
            <p:nvPr/>
          </p:nvSpPr>
          <p:spPr bwMode="auto">
            <a:xfrm>
              <a:off x="1728" y="786"/>
              <a:ext cx="360" cy="250"/>
            </a:xfrm>
            <a:prstGeom prst="flowChartConnector">
              <a:avLst/>
            </a:prstGeom>
            <a:solidFill>
              <a:srgbClr val="FFFFFF"/>
            </a:solidFill>
            <a:ln w="9525">
              <a:solidFill>
                <a:srgbClr val="000000"/>
              </a:solidFill>
              <a:round/>
              <a:headEnd/>
              <a:tailEnd/>
            </a:ln>
          </p:spPr>
          <p:txBody>
            <a:bodyPr/>
            <a:lstStyle/>
            <a:p>
              <a:pPr algn="just" eaLnBrk="0" hangingPunct="0"/>
              <a:r>
                <a:rPr lang="zh-CN" altLang="en-US" sz="1400">
                  <a:latin typeface="Times New Roman" pitchFamily="18" charset="0"/>
                  <a:ea typeface="宋体" pitchFamily="2" charset="-122"/>
                </a:rPr>
                <a:t>开始</a:t>
              </a:r>
            </a:p>
          </p:txBody>
        </p:sp>
        <p:sp>
          <p:nvSpPr>
            <p:cNvPr id="82977" name="Line 13"/>
            <p:cNvSpPr>
              <a:spLocks noChangeShapeType="1"/>
            </p:cNvSpPr>
            <p:nvPr/>
          </p:nvSpPr>
          <p:spPr bwMode="auto">
            <a:xfrm>
              <a:off x="1896" y="1036"/>
              <a:ext cx="0" cy="124"/>
            </a:xfrm>
            <a:prstGeom prst="line">
              <a:avLst/>
            </a:prstGeom>
            <a:noFill/>
            <a:ln w="9525">
              <a:solidFill>
                <a:srgbClr val="000000"/>
              </a:solidFill>
              <a:round/>
              <a:headEnd/>
              <a:tailEnd type="triangle" w="med" len="med"/>
            </a:ln>
          </p:spPr>
          <p:txBody>
            <a:bodyPr/>
            <a:lstStyle/>
            <a:p>
              <a:endParaRPr lang="zh-CN" altLang="en-US"/>
            </a:p>
          </p:txBody>
        </p:sp>
        <p:sp>
          <p:nvSpPr>
            <p:cNvPr id="82978" name="Line 14"/>
            <p:cNvSpPr>
              <a:spLocks noChangeShapeType="1"/>
            </p:cNvSpPr>
            <p:nvPr/>
          </p:nvSpPr>
          <p:spPr bwMode="auto">
            <a:xfrm>
              <a:off x="1896" y="1348"/>
              <a:ext cx="0" cy="124"/>
            </a:xfrm>
            <a:prstGeom prst="line">
              <a:avLst/>
            </a:prstGeom>
            <a:noFill/>
            <a:ln w="9525">
              <a:solidFill>
                <a:srgbClr val="000000"/>
              </a:solidFill>
              <a:round/>
              <a:headEnd/>
              <a:tailEnd type="triangle" w="med" len="med"/>
            </a:ln>
          </p:spPr>
          <p:txBody>
            <a:bodyPr/>
            <a:lstStyle/>
            <a:p>
              <a:endParaRPr lang="zh-CN" altLang="en-US"/>
            </a:p>
          </p:txBody>
        </p:sp>
        <p:sp>
          <p:nvSpPr>
            <p:cNvPr id="82979" name="Line 15"/>
            <p:cNvSpPr>
              <a:spLocks noChangeShapeType="1"/>
            </p:cNvSpPr>
            <p:nvPr/>
          </p:nvSpPr>
          <p:spPr bwMode="auto">
            <a:xfrm>
              <a:off x="1896" y="1784"/>
              <a:ext cx="0" cy="125"/>
            </a:xfrm>
            <a:prstGeom prst="line">
              <a:avLst/>
            </a:prstGeom>
            <a:noFill/>
            <a:ln w="9525">
              <a:solidFill>
                <a:srgbClr val="000000"/>
              </a:solidFill>
              <a:round/>
              <a:headEnd/>
              <a:tailEnd type="triangle" w="med" len="med"/>
            </a:ln>
          </p:spPr>
          <p:txBody>
            <a:bodyPr/>
            <a:lstStyle/>
            <a:p>
              <a:endParaRPr lang="zh-CN" altLang="en-US"/>
            </a:p>
          </p:txBody>
        </p:sp>
        <p:sp>
          <p:nvSpPr>
            <p:cNvPr id="82980" name="Line 16"/>
            <p:cNvSpPr>
              <a:spLocks noChangeShapeType="1"/>
            </p:cNvSpPr>
            <p:nvPr/>
          </p:nvSpPr>
          <p:spPr bwMode="auto">
            <a:xfrm>
              <a:off x="1896" y="2221"/>
              <a:ext cx="0" cy="125"/>
            </a:xfrm>
            <a:prstGeom prst="line">
              <a:avLst/>
            </a:prstGeom>
            <a:noFill/>
            <a:ln w="9525">
              <a:solidFill>
                <a:srgbClr val="000000"/>
              </a:solidFill>
              <a:round/>
              <a:headEnd/>
              <a:tailEnd type="triangle" w="med" len="med"/>
            </a:ln>
          </p:spPr>
          <p:txBody>
            <a:bodyPr/>
            <a:lstStyle/>
            <a:p>
              <a:endParaRPr lang="zh-CN" altLang="en-US"/>
            </a:p>
          </p:txBody>
        </p:sp>
        <p:sp>
          <p:nvSpPr>
            <p:cNvPr id="82981" name="Line 17"/>
            <p:cNvSpPr>
              <a:spLocks noChangeShapeType="1"/>
            </p:cNvSpPr>
            <p:nvPr/>
          </p:nvSpPr>
          <p:spPr bwMode="auto">
            <a:xfrm>
              <a:off x="1890" y="2658"/>
              <a:ext cx="0" cy="125"/>
            </a:xfrm>
            <a:prstGeom prst="line">
              <a:avLst/>
            </a:prstGeom>
            <a:noFill/>
            <a:ln w="9525">
              <a:solidFill>
                <a:srgbClr val="000000"/>
              </a:solidFill>
              <a:round/>
              <a:headEnd/>
              <a:tailEnd type="triangle" w="med" len="med"/>
            </a:ln>
          </p:spPr>
          <p:txBody>
            <a:bodyPr/>
            <a:lstStyle/>
            <a:p>
              <a:endParaRPr lang="zh-CN" altLang="en-US"/>
            </a:p>
          </p:txBody>
        </p:sp>
        <p:sp>
          <p:nvSpPr>
            <p:cNvPr id="82982" name="Line 18"/>
            <p:cNvSpPr>
              <a:spLocks noChangeShapeType="1"/>
            </p:cNvSpPr>
            <p:nvPr/>
          </p:nvSpPr>
          <p:spPr bwMode="auto">
            <a:xfrm>
              <a:off x="1884" y="3095"/>
              <a:ext cx="0" cy="125"/>
            </a:xfrm>
            <a:prstGeom prst="line">
              <a:avLst/>
            </a:prstGeom>
            <a:noFill/>
            <a:ln w="9525">
              <a:solidFill>
                <a:srgbClr val="000000"/>
              </a:solidFill>
              <a:round/>
              <a:headEnd/>
              <a:tailEnd type="triangle" w="med" len="med"/>
            </a:ln>
          </p:spPr>
          <p:txBody>
            <a:bodyPr/>
            <a:lstStyle/>
            <a:p>
              <a:endParaRPr lang="zh-CN" altLang="en-US"/>
            </a:p>
          </p:txBody>
        </p:sp>
        <p:sp>
          <p:nvSpPr>
            <p:cNvPr id="82983" name="Line 19"/>
            <p:cNvSpPr>
              <a:spLocks noChangeShapeType="1"/>
            </p:cNvSpPr>
            <p:nvPr/>
          </p:nvSpPr>
          <p:spPr bwMode="auto">
            <a:xfrm>
              <a:off x="1890" y="3568"/>
              <a:ext cx="0" cy="124"/>
            </a:xfrm>
            <a:prstGeom prst="line">
              <a:avLst/>
            </a:prstGeom>
            <a:noFill/>
            <a:ln w="9525">
              <a:solidFill>
                <a:srgbClr val="000000"/>
              </a:solidFill>
              <a:round/>
              <a:headEnd/>
              <a:tailEnd type="triangle" w="med" len="med"/>
            </a:ln>
          </p:spPr>
          <p:txBody>
            <a:bodyPr/>
            <a:lstStyle/>
            <a:p>
              <a:endParaRPr lang="zh-CN" altLang="en-US"/>
            </a:p>
          </p:txBody>
        </p:sp>
        <p:cxnSp>
          <p:nvCxnSpPr>
            <p:cNvPr id="82984" name="AutoShape 20"/>
            <p:cNvCxnSpPr>
              <a:cxnSpLocks noChangeShapeType="1"/>
            </p:cNvCxnSpPr>
            <p:nvPr/>
          </p:nvCxnSpPr>
          <p:spPr bwMode="auto">
            <a:xfrm rot="10800000" flipH="1">
              <a:off x="1602" y="1909"/>
              <a:ext cx="294" cy="593"/>
            </a:xfrm>
            <a:prstGeom prst="bentConnector4">
              <a:avLst>
                <a:gd name="adj1" fmla="val -48912"/>
                <a:gd name="adj2" fmla="val 109713"/>
              </a:avLst>
            </a:prstGeom>
            <a:noFill/>
            <a:ln w="9525">
              <a:solidFill>
                <a:srgbClr val="000000"/>
              </a:solidFill>
              <a:miter lim="800000"/>
              <a:headEnd/>
              <a:tailEnd type="triangle" w="med" len="med"/>
            </a:ln>
          </p:spPr>
        </p:cxnSp>
        <p:sp>
          <p:nvSpPr>
            <p:cNvPr id="82985" name="Text Box 21"/>
            <p:cNvSpPr txBox="1">
              <a:spLocks noChangeArrowheads="1"/>
            </p:cNvSpPr>
            <p:nvPr/>
          </p:nvSpPr>
          <p:spPr bwMode="auto">
            <a:xfrm>
              <a:off x="1944" y="2596"/>
              <a:ext cx="360" cy="249"/>
            </a:xfrm>
            <a:prstGeom prst="rect">
              <a:avLst/>
            </a:prstGeom>
            <a:noFill/>
            <a:ln w="9525">
              <a:noFill/>
              <a:miter lim="800000"/>
              <a:headEnd/>
              <a:tailEnd/>
            </a:ln>
          </p:spPr>
          <p:txBody>
            <a:bodyPr/>
            <a:lstStyle/>
            <a:p>
              <a:pPr algn="just" eaLnBrk="0" hangingPunct="0"/>
              <a:r>
                <a:rPr lang="en-US" altLang="zh-CN" sz="1400">
                  <a:latin typeface="Times New Roman" pitchFamily="18" charset="0"/>
                  <a:ea typeface="宋体" pitchFamily="2" charset="-122"/>
                </a:rPr>
                <a:t>YES</a:t>
              </a:r>
            </a:p>
          </p:txBody>
        </p:sp>
        <p:sp>
          <p:nvSpPr>
            <p:cNvPr id="82986" name="Text Box 22"/>
            <p:cNvSpPr txBox="1">
              <a:spLocks noChangeArrowheads="1"/>
            </p:cNvSpPr>
            <p:nvPr/>
          </p:nvSpPr>
          <p:spPr bwMode="auto">
            <a:xfrm>
              <a:off x="1440" y="2346"/>
              <a:ext cx="360" cy="250"/>
            </a:xfrm>
            <a:prstGeom prst="rect">
              <a:avLst/>
            </a:prstGeom>
            <a:noFill/>
            <a:ln w="9525">
              <a:noFill/>
              <a:miter lim="800000"/>
              <a:headEnd/>
              <a:tailEnd/>
            </a:ln>
          </p:spPr>
          <p:txBody>
            <a:bodyPr/>
            <a:lstStyle/>
            <a:p>
              <a:pPr algn="just" eaLnBrk="0" hangingPunct="0"/>
              <a:r>
                <a:rPr lang="en-US" altLang="zh-CN" sz="1400">
                  <a:latin typeface="Times New Roman" pitchFamily="18" charset="0"/>
                  <a:ea typeface="宋体" pitchFamily="2" charset="-122"/>
                </a:rPr>
                <a:t>NO</a:t>
              </a:r>
            </a:p>
          </p:txBody>
        </p:sp>
      </p:grpSp>
      <p:grpSp>
        <p:nvGrpSpPr>
          <p:cNvPr id="3" name="Group 23"/>
          <p:cNvGrpSpPr>
            <a:grpSpLocks/>
          </p:cNvGrpSpPr>
          <p:nvPr/>
        </p:nvGrpSpPr>
        <p:grpSpPr bwMode="auto">
          <a:xfrm>
            <a:off x="6372225" y="1196975"/>
            <a:ext cx="1871663" cy="5472113"/>
            <a:chOff x="3433" y="828"/>
            <a:chExt cx="864" cy="3075"/>
          </a:xfrm>
        </p:grpSpPr>
        <p:sp>
          <p:nvSpPr>
            <p:cNvPr id="82951" name="AutoShape 24"/>
            <p:cNvSpPr>
              <a:spLocks noChangeArrowheads="1"/>
            </p:cNvSpPr>
            <p:nvPr/>
          </p:nvSpPr>
          <p:spPr bwMode="auto">
            <a:xfrm>
              <a:off x="3505" y="1202"/>
              <a:ext cx="792" cy="187"/>
            </a:xfrm>
            <a:prstGeom prst="flowChartInputOutput">
              <a:avLst/>
            </a:prstGeom>
            <a:solidFill>
              <a:srgbClr val="FFFFFF"/>
            </a:solidFill>
            <a:ln w="9525">
              <a:solidFill>
                <a:srgbClr val="000000"/>
              </a:solidFill>
              <a:miter lim="800000"/>
              <a:headEnd/>
              <a:tailEnd/>
            </a:ln>
          </p:spPr>
          <p:txBody>
            <a:bodyPr/>
            <a:lstStyle/>
            <a:p>
              <a:pPr algn="just" eaLnBrk="0" hangingPunct="0"/>
              <a:r>
                <a:rPr lang="zh-CN" altLang="en-US" sz="1400">
                  <a:latin typeface="Times New Roman" pitchFamily="18" charset="0"/>
                  <a:ea typeface="宋体" pitchFamily="2" charset="-122"/>
                </a:rPr>
                <a:t>输入</a:t>
              </a:r>
              <a:r>
                <a:rPr lang="en-US" altLang="zh-CN" sz="1400">
                  <a:latin typeface="Times New Roman" pitchFamily="18" charset="0"/>
                  <a:ea typeface="宋体" pitchFamily="2" charset="-122"/>
                </a:rPr>
                <a:t>N</a:t>
              </a:r>
              <a:r>
                <a:rPr lang="zh-CN" altLang="en-US" sz="1400">
                  <a:latin typeface="Times New Roman" pitchFamily="18" charset="0"/>
                  <a:ea typeface="宋体" pitchFamily="2" charset="-122"/>
                </a:rPr>
                <a:t>与</a:t>
              </a:r>
              <a:r>
                <a:rPr lang="en-US" altLang="zh-CN" sz="1400">
                  <a:latin typeface="Times New Roman" pitchFamily="18" charset="0"/>
                  <a:ea typeface="宋体" pitchFamily="2" charset="-122"/>
                </a:rPr>
                <a:t>r</a:t>
              </a:r>
            </a:p>
          </p:txBody>
        </p:sp>
        <p:sp>
          <p:nvSpPr>
            <p:cNvPr id="82952" name="AutoShape 25"/>
            <p:cNvSpPr>
              <a:spLocks noChangeArrowheads="1"/>
            </p:cNvSpPr>
            <p:nvPr/>
          </p:nvSpPr>
          <p:spPr bwMode="auto">
            <a:xfrm>
              <a:off x="3577" y="1514"/>
              <a:ext cx="648" cy="312"/>
            </a:xfrm>
            <a:prstGeom prst="flowChartProcess">
              <a:avLst/>
            </a:prstGeom>
            <a:solidFill>
              <a:srgbClr val="FFFFFF"/>
            </a:solidFill>
            <a:ln w="9525">
              <a:solidFill>
                <a:srgbClr val="000000"/>
              </a:solidFill>
              <a:miter lim="800000"/>
              <a:headEnd/>
              <a:tailEnd/>
            </a:ln>
          </p:spPr>
          <p:txBody>
            <a:bodyPr/>
            <a:lstStyle/>
            <a:p>
              <a:pPr algn="just" eaLnBrk="0" hangingPunct="0"/>
              <a:r>
                <a:rPr lang="en-US" altLang="zh-CN" sz="1400">
                  <a:latin typeface="Times New Roman" pitchFamily="18" charset="0"/>
                  <a:ea typeface="宋体" pitchFamily="2" charset="-122"/>
                </a:rPr>
                <a:t>(r)(Nf)=Ip^Fp</a:t>
              </a:r>
            </a:p>
            <a:p>
              <a:pPr algn="just" eaLnBrk="0" hangingPunct="0"/>
              <a:r>
                <a:rPr lang="en-US" altLang="zh-CN" sz="1400">
                  <a:latin typeface="Times New Roman" pitchFamily="18" charset="0"/>
                  <a:ea typeface="宋体" pitchFamily="2" charset="-122"/>
                </a:rPr>
                <a:t>Ip=MSD</a:t>
              </a:r>
            </a:p>
          </p:txBody>
        </p:sp>
        <p:sp>
          <p:nvSpPr>
            <p:cNvPr id="82953" name="AutoShape 26"/>
            <p:cNvSpPr>
              <a:spLocks noChangeArrowheads="1"/>
            </p:cNvSpPr>
            <p:nvPr/>
          </p:nvSpPr>
          <p:spPr bwMode="auto">
            <a:xfrm>
              <a:off x="3577" y="1951"/>
              <a:ext cx="648" cy="312"/>
            </a:xfrm>
            <a:prstGeom prst="flowChartProcess">
              <a:avLst/>
            </a:prstGeom>
            <a:solidFill>
              <a:srgbClr val="FFFFFF"/>
            </a:solidFill>
            <a:ln w="9525">
              <a:solidFill>
                <a:srgbClr val="000000"/>
              </a:solidFill>
              <a:miter lim="800000"/>
              <a:headEnd/>
              <a:tailEnd/>
            </a:ln>
          </p:spPr>
          <p:txBody>
            <a:bodyPr/>
            <a:lstStyle/>
            <a:p>
              <a:pPr algn="just" eaLnBrk="0" hangingPunct="0"/>
              <a:r>
                <a:rPr lang="en-US" altLang="zh-CN" sz="1400">
                  <a:latin typeface="Times New Roman" pitchFamily="18" charset="0"/>
                  <a:ea typeface="宋体" pitchFamily="2" charset="-122"/>
                </a:rPr>
                <a:t>(r)(Fp)=Ip^Fp</a:t>
              </a:r>
            </a:p>
            <a:p>
              <a:pPr algn="just" eaLnBrk="0" hangingPunct="0"/>
              <a:r>
                <a:rPr lang="zh-CN" altLang="en-US" sz="1400">
                  <a:latin typeface="Times New Roman" pitchFamily="18" charset="0"/>
                  <a:ea typeface="宋体" pitchFamily="2" charset="-122"/>
                </a:rPr>
                <a:t>保存</a:t>
              </a:r>
              <a:r>
                <a:rPr lang="en-US" altLang="zh-CN" sz="1400">
                  <a:latin typeface="Times New Roman" pitchFamily="18" charset="0"/>
                  <a:ea typeface="宋体" pitchFamily="2" charset="-122"/>
                </a:rPr>
                <a:t>Ip</a:t>
              </a:r>
            </a:p>
          </p:txBody>
        </p:sp>
        <p:sp>
          <p:nvSpPr>
            <p:cNvPr id="82954" name="AutoShape 27"/>
            <p:cNvSpPr>
              <a:spLocks noChangeArrowheads="1"/>
            </p:cNvSpPr>
            <p:nvPr/>
          </p:nvSpPr>
          <p:spPr bwMode="auto">
            <a:xfrm>
              <a:off x="3595" y="2388"/>
              <a:ext cx="576" cy="312"/>
            </a:xfrm>
            <a:prstGeom prst="flowChartDecision">
              <a:avLst/>
            </a:prstGeom>
            <a:solidFill>
              <a:srgbClr val="FFFFFF"/>
            </a:solidFill>
            <a:ln w="9525">
              <a:solidFill>
                <a:srgbClr val="000000"/>
              </a:solidFill>
              <a:miter lim="800000"/>
              <a:headEnd/>
              <a:tailEnd/>
            </a:ln>
          </p:spPr>
          <p:txBody>
            <a:bodyPr/>
            <a:lstStyle/>
            <a:p>
              <a:pPr algn="just" eaLnBrk="0" hangingPunct="0"/>
              <a:r>
                <a:rPr lang="en-US" altLang="zh-CN" sz="1400">
                  <a:latin typeface="Times New Roman" pitchFamily="18" charset="0"/>
                  <a:ea typeface="宋体" pitchFamily="2" charset="-122"/>
                </a:rPr>
                <a:t>Fp=0?</a:t>
              </a:r>
            </a:p>
          </p:txBody>
        </p:sp>
        <p:sp>
          <p:nvSpPr>
            <p:cNvPr id="82955" name="AutoShape 28"/>
            <p:cNvSpPr>
              <a:spLocks noChangeArrowheads="1"/>
            </p:cNvSpPr>
            <p:nvPr/>
          </p:nvSpPr>
          <p:spPr bwMode="auto">
            <a:xfrm>
              <a:off x="3559" y="2825"/>
              <a:ext cx="648" cy="249"/>
            </a:xfrm>
            <a:prstGeom prst="flowChartProcess">
              <a:avLst/>
            </a:prstGeom>
            <a:solidFill>
              <a:srgbClr val="FFFFFF"/>
            </a:solidFill>
            <a:ln w="9525">
              <a:solidFill>
                <a:srgbClr val="000000"/>
              </a:solidFill>
              <a:miter lim="800000"/>
              <a:headEnd/>
              <a:tailEnd/>
            </a:ln>
          </p:spPr>
          <p:txBody>
            <a:bodyPr/>
            <a:lstStyle/>
            <a:p>
              <a:pPr algn="just" eaLnBrk="0" hangingPunct="0"/>
              <a:r>
                <a:rPr lang="en-US" altLang="zh-CN" sz="1400">
                  <a:latin typeface="Times New Roman" pitchFamily="18" charset="0"/>
                  <a:ea typeface="宋体" pitchFamily="2" charset="-122"/>
                </a:rPr>
                <a:t>Ip=LSD</a:t>
              </a:r>
            </a:p>
          </p:txBody>
        </p:sp>
        <p:sp>
          <p:nvSpPr>
            <p:cNvPr id="82956" name="AutoShape 29"/>
            <p:cNvSpPr>
              <a:spLocks noChangeArrowheads="1"/>
            </p:cNvSpPr>
            <p:nvPr/>
          </p:nvSpPr>
          <p:spPr bwMode="auto">
            <a:xfrm>
              <a:off x="3517" y="3199"/>
              <a:ext cx="720" cy="312"/>
            </a:xfrm>
            <a:prstGeom prst="flowChartInputOutput">
              <a:avLst/>
            </a:prstGeom>
            <a:solidFill>
              <a:srgbClr val="FFFFFF"/>
            </a:solidFill>
            <a:ln w="9525">
              <a:solidFill>
                <a:srgbClr val="000000"/>
              </a:solidFill>
              <a:miter lim="800000"/>
              <a:headEnd/>
              <a:tailEnd/>
            </a:ln>
          </p:spPr>
          <p:txBody>
            <a:bodyPr/>
            <a:lstStyle/>
            <a:p>
              <a:pPr algn="just" eaLnBrk="0" hangingPunct="0"/>
              <a:r>
                <a:rPr lang="zh-CN" altLang="en-US" sz="1400">
                  <a:latin typeface="Times New Roman" pitchFamily="18" charset="0"/>
                  <a:ea typeface="宋体" pitchFamily="2" charset="-122"/>
                </a:rPr>
                <a:t>输出以</a:t>
              </a:r>
              <a:r>
                <a:rPr lang="en-US" altLang="zh-CN" sz="1400">
                  <a:latin typeface="Times New Roman" pitchFamily="18" charset="0"/>
                  <a:ea typeface="宋体" pitchFamily="2" charset="-122"/>
                </a:rPr>
                <a:t>r</a:t>
              </a:r>
              <a:r>
                <a:rPr lang="zh-CN" altLang="en-US" sz="1400">
                  <a:latin typeface="Times New Roman" pitchFamily="18" charset="0"/>
                  <a:ea typeface="宋体" pitchFamily="2" charset="-122"/>
                </a:rPr>
                <a:t>为基的数</a:t>
              </a:r>
            </a:p>
          </p:txBody>
        </p:sp>
        <p:sp>
          <p:nvSpPr>
            <p:cNvPr id="82957" name="AutoShape 30"/>
            <p:cNvSpPr>
              <a:spLocks noChangeArrowheads="1"/>
            </p:cNvSpPr>
            <p:nvPr/>
          </p:nvSpPr>
          <p:spPr bwMode="auto">
            <a:xfrm>
              <a:off x="3703" y="3654"/>
              <a:ext cx="360" cy="249"/>
            </a:xfrm>
            <a:prstGeom prst="flowChartConnector">
              <a:avLst/>
            </a:prstGeom>
            <a:solidFill>
              <a:srgbClr val="FFFFFF"/>
            </a:solidFill>
            <a:ln w="9525">
              <a:solidFill>
                <a:srgbClr val="000000"/>
              </a:solidFill>
              <a:round/>
              <a:headEnd/>
              <a:tailEnd/>
            </a:ln>
          </p:spPr>
          <p:txBody>
            <a:bodyPr/>
            <a:lstStyle/>
            <a:p>
              <a:pPr algn="just" eaLnBrk="0" hangingPunct="0"/>
              <a:r>
                <a:rPr lang="zh-CN" altLang="en-US" sz="1400">
                  <a:latin typeface="Times New Roman" pitchFamily="18" charset="0"/>
                  <a:ea typeface="宋体" pitchFamily="2" charset="-122"/>
                </a:rPr>
                <a:t>结束</a:t>
              </a:r>
            </a:p>
          </p:txBody>
        </p:sp>
        <p:sp>
          <p:nvSpPr>
            <p:cNvPr id="82958" name="AutoShape 31"/>
            <p:cNvSpPr>
              <a:spLocks noChangeArrowheads="1"/>
            </p:cNvSpPr>
            <p:nvPr/>
          </p:nvSpPr>
          <p:spPr bwMode="auto">
            <a:xfrm>
              <a:off x="3721" y="828"/>
              <a:ext cx="360" cy="249"/>
            </a:xfrm>
            <a:prstGeom prst="flowChartConnector">
              <a:avLst/>
            </a:prstGeom>
            <a:solidFill>
              <a:srgbClr val="FFFFFF"/>
            </a:solidFill>
            <a:ln w="9525">
              <a:solidFill>
                <a:srgbClr val="000000"/>
              </a:solidFill>
              <a:round/>
              <a:headEnd/>
              <a:tailEnd/>
            </a:ln>
          </p:spPr>
          <p:txBody>
            <a:bodyPr/>
            <a:lstStyle/>
            <a:p>
              <a:pPr algn="just" eaLnBrk="0" hangingPunct="0"/>
              <a:r>
                <a:rPr lang="zh-CN" altLang="en-US" sz="1400">
                  <a:latin typeface="Times New Roman" pitchFamily="18" charset="0"/>
                  <a:ea typeface="宋体" pitchFamily="2" charset="-122"/>
                </a:rPr>
                <a:t>开始</a:t>
              </a:r>
            </a:p>
          </p:txBody>
        </p:sp>
        <p:sp>
          <p:nvSpPr>
            <p:cNvPr id="82959" name="Line 32"/>
            <p:cNvSpPr>
              <a:spLocks noChangeShapeType="1"/>
            </p:cNvSpPr>
            <p:nvPr/>
          </p:nvSpPr>
          <p:spPr bwMode="auto">
            <a:xfrm>
              <a:off x="3889" y="1077"/>
              <a:ext cx="0" cy="125"/>
            </a:xfrm>
            <a:prstGeom prst="line">
              <a:avLst/>
            </a:prstGeom>
            <a:noFill/>
            <a:ln w="9525">
              <a:solidFill>
                <a:srgbClr val="000000"/>
              </a:solidFill>
              <a:round/>
              <a:headEnd/>
              <a:tailEnd type="triangle" w="med" len="med"/>
            </a:ln>
          </p:spPr>
          <p:txBody>
            <a:bodyPr/>
            <a:lstStyle/>
            <a:p>
              <a:endParaRPr lang="zh-CN" altLang="en-US"/>
            </a:p>
          </p:txBody>
        </p:sp>
        <p:sp>
          <p:nvSpPr>
            <p:cNvPr id="82960" name="Line 33"/>
            <p:cNvSpPr>
              <a:spLocks noChangeShapeType="1"/>
            </p:cNvSpPr>
            <p:nvPr/>
          </p:nvSpPr>
          <p:spPr bwMode="auto">
            <a:xfrm>
              <a:off x="3889" y="1389"/>
              <a:ext cx="0" cy="125"/>
            </a:xfrm>
            <a:prstGeom prst="line">
              <a:avLst/>
            </a:prstGeom>
            <a:noFill/>
            <a:ln w="9525">
              <a:solidFill>
                <a:srgbClr val="000000"/>
              </a:solidFill>
              <a:round/>
              <a:headEnd/>
              <a:tailEnd type="triangle" w="med" len="med"/>
            </a:ln>
          </p:spPr>
          <p:txBody>
            <a:bodyPr/>
            <a:lstStyle/>
            <a:p>
              <a:endParaRPr lang="zh-CN" altLang="en-US"/>
            </a:p>
          </p:txBody>
        </p:sp>
        <p:sp>
          <p:nvSpPr>
            <p:cNvPr id="82961" name="Line 34"/>
            <p:cNvSpPr>
              <a:spLocks noChangeShapeType="1"/>
            </p:cNvSpPr>
            <p:nvPr/>
          </p:nvSpPr>
          <p:spPr bwMode="auto">
            <a:xfrm>
              <a:off x="3889" y="1826"/>
              <a:ext cx="0" cy="125"/>
            </a:xfrm>
            <a:prstGeom prst="line">
              <a:avLst/>
            </a:prstGeom>
            <a:noFill/>
            <a:ln w="9525">
              <a:solidFill>
                <a:srgbClr val="000000"/>
              </a:solidFill>
              <a:round/>
              <a:headEnd/>
              <a:tailEnd type="triangle" w="med" len="med"/>
            </a:ln>
          </p:spPr>
          <p:txBody>
            <a:bodyPr/>
            <a:lstStyle/>
            <a:p>
              <a:endParaRPr lang="zh-CN" altLang="en-US"/>
            </a:p>
          </p:txBody>
        </p:sp>
        <p:sp>
          <p:nvSpPr>
            <p:cNvPr id="82962" name="Line 35"/>
            <p:cNvSpPr>
              <a:spLocks noChangeShapeType="1"/>
            </p:cNvSpPr>
            <p:nvPr/>
          </p:nvSpPr>
          <p:spPr bwMode="auto">
            <a:xfrm>
              <a:off x="3889" y="2263"/>
              <a:ext cx="0" cy="125"/>
            </a:xfrm>
            <a:prstGeom prst="line">
              <a:avLst/>
            </a:prstGeom>
            <a:noFill/>
            <a:ln w="9525">
              <a:solidFill>
                <a:srgbClr val="000000"/>
              </a:solidFill>
              <a:round/>
              <a:headEnd/>
              <a:tailEnd type="triangle" w="med" len="med"/>
            </a:ln>
          </p:spPr>
          <p:txBody>
            <a:bodyPr/>
            <a:lstStyle/>
            <a:p>
              <a:endParaRPr lang="zh-CN" altLang="en-US"/>
            </a:p>
          </p:txBody>
        </p:sp>
        <p:sp>
          <p:nvSpPr>
            <p:cNvPr id="82963" name="Line 36"/>
            <p:cNvSpPr>
              <a:spLocks noChangeShapeType="1"/>
            </p:cNvSpPr>
            <p:nvPr/>
          </p:nvSpPr>
          <p:spPr bwMode="auto">
            <a:xfrm>
              <a:off x="3883" y="2700"/>
              <a:ext cx="0" cy="125"/>
            </a:xfrm>
            <a:prstGeom prst="line">
              <a:avLst/>
            </a:prstGeom>
            <a:noFill/>
            <a:ln w="9525">
              <a:solidFill>
                <a:srgbClr val="000000"/>
              </a:solidFill>
              <a:round/>
              <a:headEnd/>
              <a:tailEnd type="triangle" w="med" len="med"/>
            </a:ln>
          </p:spPr>
          <p:txBody>
            <a:bodyPr/>
            <a:lstStyle/>
            <a:p>
              <a:endParaRPr lang="zh-CN" altLang="en-US"/>
            </a:p>
          </p:txBody>
        </p:sp>
        <p:sp>
          <p:nvSpPr>
            <p:cNvPr id="82964" name="Line 37"/>
            <p:cNvSpPr>
              <a:spLocks noChangeShapeType="1"/>
            </p:cNvSpPr>
            <p:nvPr/>
          </p:nvSpPr>
          <p:spPr bwMode="auto">
            <a:xfrm>
              <a:off x="3877" y="3074"/>
              <a:ext cx="0" cy="125"/>
            </a:xfrm>
            <a:prstGeom prst="line">
              <a:avLst/>
            </a:prstGeom>
            <a:noFill/>
            <a:ln w="9525">
              <a:solidFill>
                <a:srgbClr val="000000"/>
              </a:solidFill>
              <a:round/>
              <a:headEnd/>
              <a:tailEnd type="triangle" w="med" len="med"/>
            </a:ln>
          </p:spPr>
          <p:txBody>
            <a:bodyPr/>
            <a:lstStyle/>
            <a:p>
              <a:endParaRPr lang="zh-CN" altLang="en-US"/>
            </a:p>
          </p:txBody>
        </p:sp>
        <p:sp>
          <p:nvSpPr>
            <p:cNvPr id="82965" name="Line 38"/>
            <p:cNvSpPr>
              <a:spLocks noChangeShapeType="1"/>
            </p:cNvSpPr>
            <p:nvPr/>
          </p:nvSpPr>
          <p:spPr bwMode="auto">
            <a:xfrm>
              <a:off x="3883" y="3521"/>
              <a:ext cx="0" cy="124"/>
            </a:xfrm>
            <a:prstGeom prst="line">
              <a:avLst/>
            </a:prstGeom>
            <a:noFill/>
            <a:ln w="9525">
              <a:solidFill>
                <a:srgbClr val="000000"/>
              </a:solidFill>
              <a:round/>
              <a:headEnd/>
              <a:tailEnd type="triangle" w="med" len="med"/>
            </a:ln>
          </p:spPr>
          <p:txBody>
            <a:bodyPr/>
            <a:lstStyle/>
            <a:p>
              <a:endParaRPr lang="zh-CN" altLang="en-US"/>
            </a:p>
          </p:txBody>
        </p:sp>
        <p:cxnSp>
          <p:nvCxnSpPr>
            <p:cNvPr id="82966" name="AutoShape 39"/>
            <p:cNvCxnSpPr>
              <a:cxnSpLocks noChangeShapeType="1"/>
            </p:cNvCxnSpPr>
            <p:nvPr/>
          </p:nvCxnSpPr>
          <p:spPr bwMode="auto">
            <a:xfrm rot="10800000" flipH="1">
              <a:off x="3595" y="1951"/>
              <a:ext cx="294" cy="593"/>
            </a:xfrm>
            <a:prstGeom prst="bentConnector4">
              <a:avLst>
                <a:gd name="adj1" fmla="val -48912"/>
                <a:gd name="adj2" fmla="val 109713"/>
              </a:avLst>
            </a:prstGeom>
            <a:noFill/>
            <a:ln w="9525">
              <a:solidFill>
                <a:srgbClr val="000000"/>
              </a:solidFill>
              <a:miter lim="800000"/>
              <a:headEnd/>
              <a:tailEnd type="triangle" w="med" len="med"/>
            </a:ln>
          </p:spPr>
        </p:cxnSp>
        <p:sp>
          <p:nvSpPr>
            <p:cNvPr id="82967" name="Text Box 40"/>
            <p:cNvSpPr txBox="1">
              <a:spLocks noChangeArrowheads="1"/>
            </p:cNvSpPr>
            <p:nvPr/>
          </p:nvSpPr>
          <p:spPr bwMode="auto">
            <a:xfrm>
              <a:off x="3937" y="2637"/>
              <a:ext cx="360" cy="250"/>
            </a:xfrm>
            <a:prstGeom prst="rect">
              <a:avLst/>
            </a:prstGeom>
            <a:noFill/>
            <a:ln w="9525">
              <a:noFill/>
              <a:miter lim="800000"/>
              <a:headEnd/>
              <a:tailEnd/>
            </a:ln>
          </p:spPr>
          <p:txBody>
            <a:bodyPr/>
            <a:lstStyle/>
            <a:p>
              <a:pPr algn="just" eaLnBrk="0" hangingPunct="0"/>
              <a:r>
                <a:rPr lang="en-US" altLang="zh-CN" sz="1400">
                  <a:latin typeface="Times New Roman" pitchFamily="18" charset="0"/>
                  <a:ea typeface="宋体" pitchFamily="2" charset="-122"/>
                </a:rPr>
                <a:t>YES</a:t>
              </a:r>
            </a:p>
          </p:txBody>
        </p:sp>
        <p:sp>
          <p:nvSpPr>
            <p:cNvPr id="82968" name="Text Box 41"/>
            <p:cNvSpPr txBox="1">
              <a:spLocks noChangeArrowheads="1"/>
            </p:cNvSpPr>
            <p:nvPr/>
          </p:nvSpPr>
          <p:spPr bwMode="auto">
            <a:xfrm>
              <a:off x="3433" y="2388"/>
              <a:ext cx="360" cy="249"/>
            </a:xfrm>
            <a:prstGeom prst="rect">
              <a:avLst/>
            </a:prstGeom>
            <a:noFill/>
            <a:ln w="9525">
              <a:noFill/>
              <a:miter lim="800000"/>
              <a:headEnd/>
              <a:tailEnd/>
            </a:ln>
          </p:spPr>
          <p:txBody>
            <a:bodyPr/>
            <a:lstStyle/>
            <a:p>
              <a:pPr algn="just" eaLnBrk="0" hangingPunct="0"/>
              <a:r>
                <a:rPr lang="en-US" altLang="zh-CN" sz="1400">
                  <a:latin typeface="Times New Roman" pitchFamily="18" charset="0"/>
                  <a:ea typeface="宋体" pitchFamily="2" charset="-122"/>
                </a:rPr>
                <a:t>NO</a:t>
              </a:r>
            </a:p>
          </p:txBody>
        </p:sp>
      </p:grpSp>
      <p:sp>
        <p:nvSpPr>
          <p:cNvPr id="82949" name="Text Box 42"/>
          <p:cNvSpPr txBox="1">
            <a:spLocks noChangeArrowheads="1"/>
          </p:cNvSpPr>
          <p:nvPr/>
        </p:nvSpPr>
        <p:spPr bwMode="auto">
          <a:xfrm>
            <a:off x="250825" y="3116263"/>
            <a:ext cx="1676400" cy="457200"/>
          </a:xfrm>
          <a:prstGeom prst="rect">
            <a:avLst/>
          </a:prstGeom>
          <a:noFill/>
          <a:ln w="9525">
            <a:noFill/>
            <a:miter lim="800000"/>
            <a:headEnd/>
            <a:tailEnd/>
          </a:ln>
        </p:spPr>
        <p:txBody>
          <a:bodyPr>
            <a:spAutoFit/>
          </a:bodyPr>
          <a:lstStyle/>
          <a:p>
            <a:pPr eaLnBrk="0" hangingPunct="0">
              <a:spcBef>
                <a:spcPct val="50000"/>
              </a:spcBef>
            </a:pPr>
            <a:r>
              <a:rPr lang="zh-CN" altLang="en-US" sz="2400" b="1">
                <a:solidFill>
                  <a:srgbClr val="0000FF"/>
                </a:solidFill>
                <a:latin typeface="Times New Roman" pitchFamily="18" charset="0"/>
                <a:ea typeface="宋体" pitchFamily="2" charset="-122"/>
              </a:rPr>
              <a:t>逐次除法</a:t>
            </a:r>
          </a:p>
        </p:txBody>
      </p:sp>
      <p:sp>
        <p:nvSpPr>
          <p:cNvPr id="54315" name="Text Box 43"/>
          <p:cNvSpPr txBox="1">
            <a:spLocks noChangeArrowheads="1"/>
          </p:cNvSpPr>
          <p:nvPr/>
        </p:nvSpPr>
        <p:spPr bwMode="auto">
          <a:xfrm>
            <a:off x="4500563" y="3068638"/>
            <a:ext cx="1676400" cy="457200"/>
          </a:xfrm>
          <a:prstGeom prst="rect">
            <a:avLst/>
          </a:prstGeom>
          <a:noFill/>
          <a:ln w="9525">
            <a:noFill/>
            <a:miter lim="800000"/>
            <a:headEnd/>
            <a:tailEnd/>
          </a:ln>
        </p:spPr>
        <p:txBody>
          <a:bodyPr>
            <a:spAutoFit/>
          </a:bodyPr>
          <a:lstStyle/>
          <a:p>
            <a:pPr eaLnBrk="0" hangingPunct="0">
              <a:spcBef>
                <a:spcPct val="50000"/>
              </a:spcBef>
            </a:pPr>
            <a:r>
              <a:rPr lang="zh-CN" altLang="en-US" sz="2400" b="1">
                <a:solidFill>
                  <a:srgbClr val="0000FF"/>
                </a:solidFill>
                <a:latin typeface="Times New Roman" pitchFamily="18" charset="0"/>
                <a:ea typeface="宋体" pitchFamily="2" charset="-122"/>
              </a:rPr>
              <a:t>逐次乘法</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amond(in)">
                                      <p:cBhvr>
                                        <p:cTn id="7" dur="2000"/>
                                        <p:tgtEl>
                                          <p:spTgt spid="3"/>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54315"/>
                                        </p:tgtEl>
                                        <p:attrNameLst>
                                          <p:attrName>style.visibility</p:attrName>
                                        </p:attrNameLst>
                                      </p:cBhvr>
                                      <p:to>
                                        <p:strVal val="visible"/>
                                      </p:to>
                                    </p:set>
                                    <p:animEffect transition="in" filter="diamond(in)">
                                      <p:cBhvr>
                                        <p:cTn id="10" dur="2000"/>
                                        <p:tgtEl>
                                          <p:spTgt spid="54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31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zh-CN" altLang="en-US" smtClean="0">
                <a:latin typeface="Times New Roman" pitchFamily="18" charset="0"/>
              </a:rPr>
              <a:t>十进制到任意进制的转换</a:t>
            </a:r>
          </a:p>
        </p:txBody>
      </p:sp>
      <p:sp>
        <p:nvSpPr>
          <p:cNvPr id="83971" name="Rectangle 22"/>
          <p:cNvSpPr>
            <a:spLocks noGrp="1" noChangeArrowheads="1"/>
          </p:cNvSpPr>
          <p:nvPr>
            <p:ph type="body" idx="1"/>
          </p:nvPr>
        </p:nvSpPr>
        <p:spPr>
          <a:xfrm>
            <a:off x="1143000" y="1643063"/>
            <a:ext cx="7543800" cy="4837112"/>
          </a:xfrm>
        </p:spPr>
        <p:txBody>
          <a:bodyPr/>
          <a:lstStyle/>
          <a:p>
            <a:pPr eaLnBrk="1" hangingPunct="1"/>
            <a:endParaRPr lang="en-US" altLang="zh-CN" smtClean="0">
              <a:latin typeface="Times New Roman" pitchFamily="18" charset="0"/>
            </a:endParaRPr>
          </a:p>
          <a:p>
            <a:pPr eaLnBrk="1" hangingPunct="1"/>
            <a:r>
              <a:rPr lang="zh-CN" altLang="en-US" smtClean="0">
                <a:latin typeface="Times New Roman" pitchFamily="18" charset="0"/>
              </a:rPr>
              <a:t>整数部分：逐次除法</a:t>
            </a:r>
            <a:endParaRPr lang="en-US" altLang="zh-CN" smtClean="0">
              <a:latin typeface="Times New Roman" pitchFamily="18" charset="0"/>
            </a:endParaRPr>
          </a:p>
          <a:p>
            <a:pPr eaLnBrk="1" hangingPunct="1"/>
            <a:endParaRPr lang="zh-CN" altLang="en-US" smtClean="0">
              <a:latin typeface="Times New Roman" pitchFamily="18" charset="0"/>
            </a:endParaRPr>
          </a:p>
          <a:p>
            <a:pPr eaLnBrk="1" hangingPunct="1"/>
            <a:r>
              <a:rPr lang="zh-CN" altLang="en-US" smtClean="0">
                <a:latin typeface="Times New Roman" pitchFamily="18" charset="0"/>
              </a:rPr>
              <a:t>小数部分：逐次乘法</a:t>
            </a:r>
            <a:endParaRPr lang="en-US" altLang="zh-CN" smtClean="0">
              <a:latin typeface="Times New Roman" pitchFamily="18" charset="0"/>
            </a:endParaRPr>
          </a:p>
          <a:p>
            <a:pPr eaLnBrk="1" hangingPunct="1"/>
            <a:endParaRPr lang="zh-CN" altLang="en-US" smtClean="0">
              <a:latin typeface="Times New Roman" pitchFamily="18" charset="0"/>
            </a:endParaRPr>
          </a:p>
          <a:p>
            <a:pPr eaLnBrk="1" hangingPunct="1"/>
            <a:r>
              <a:rPr lang="zh-CN" altLang="en-US" smtClean="0">
                <a:latin typeface="Times New Roman" pitchFamily="18" charset="0"/>
              </a:rPr>
              <a:t>整数部分和小数部分相加</a:t>
            </a:r>
          </a:p>
        </p:txBody>
      </p:sp>
    </p:spTree>
  </p:cSld>
  <p:clrMapOvr>
    <a:masterClrMapping/>
  </p:clrMapOvr>
  <p:transition>
    <p:dissolv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328" name="Object 8"/>
          <p:cNvGraphicFramePr>
            <a:graphicFrameLocks noChangeAspect="1"/>
          </p:cNvGraphicFramePr>
          <p:nvPr/>
        </p:nvGraphicFramePr>
        <p:xfrm>
          <a:off x="611188" y="1412875"/>
          <a:ext cx="2149475" cy="3816350"/>
        </p:xfrm>
        <a:graphic>
          <a:graphicData uri="http://schemas.openxmlformats.org/presentationml/2006/ole">
            <p:oleObj spid="_x0000_s9218" name="公式" r:id="rId3" imgW="876240" imgH="1625400" progId="Equation.3">
              <p:embed/>
            </p:oleObj>
          </a:graphicData>
        </a:graphic>
      </p:graphicFrame>
      <p:sp>
        <p:nvSpPr>
          <p:cNvPr id="56334" name="Text Box 14"/>
          <p:cNvSpPr txBox="1">
            <a:spLocks noChangeArrowheads="1"/>
          </p:cNvSpPr>
          <p:nvPr/>
        </p:nvSpPr>
        <p:spPr bwMode="auto">
          <a:xfrm>
            <a:off x="2916238" y="1693863"/>
            <a:ext cx="914400" cy="366712"/>
          </a:xfrm>
          <a:prstGeom prst="rect">
            <a:avLst/>
          </a:prstGeom>
          <a:noFill/>
          <a:ln w="12700" cap="sq" algn="ctr">
            <a:noFill/>
            <a:miter lim="800000"/>
            <a:headEnd/>
            <a:tailEnd/>
          </a:ln>
        </p:spPr>
        <p:txBody>
          <a:bodyPr>
            <a:spAutoFit/>
          </a:bodyPr>
          <a:lstStyle/>
          <a:p>
            <a:pPr algn="ctr">
              <a:spcBef>
                <a:spcPct val="50000"/>
              </a:spcBef>
            </a:pPr>
            <a:r>
              <a:rPr kumimoji="1" lang="zh-CN" altLang="en-US" b="1">
                <a:solidFill>
                  <a:srgbClr val="FF0000"/>
                </a:solidFill>
                <a:latin typeface="Times New Roman" pitchFamily="18" charset="0"/>
                <a:ea typeface="宋体" pitchFamily="2" charset="-122"/>
              </a:rPr>
              <a:t>（</a:t>
            </a:r>
            <a:r>
              <a:rPr kumimoji="1" lang="en-US" altLang="zh-CN" b="1">
                <a:solidFill>
                  <a:srgbClr val="FF0000"/>
                </a:solidFill>
                <a:latin typeface="Times New Roman" pitchFamily="18" charset="0"/>
                <a:ea typeface="宋体" pitchFamily="2" charset="-122"/>
              </a:rPr>
              <a:t>LSB</a:t>
            </a:r>
            <a:r>
              <a:rPr kumimoji="1" lang="zh-CN" altLang="en-US" b="1">
                <a:solidFill>
                  <a:srgbClr val="FF0000"/>
                </a:solidFill>
                <a:latin typeface="Times New Roman" pitchFamily="18" charset="0"/>
                <a:ea typeface="宋体" pitchFamily="2" charset="-122"/>
              </a:rPr>
              <a:t>）</a:t>
            </a:r>
          </a:p>
        </p:txBody>
      </p:sp>
      <p:sp>
        <p:nvSpPr>
          <p:cNvPr id="56335" name="Text Box 15"/>
          <p:cNvSpPr txBox="1">
            <a:spLocks noChangeArrowheads="1"/>
          </p:cNvSpPr>
          <p:nvPr/>
        </p:nvSpPr>
        <p:spPr bwMode="auto">
          <a:xfrm>
            <a:off x="2843213" y="4581525"/>
            <a:ext cx="1008062" cy="366713"/>
          </a:xfrm>
          <a:prstGeom prst="rect">
            <a:avLst/>
          </a:prstGeom>
          <a:noFill/>
          <a:ln w="12700" cap="sq" algn="ctr">
            <a:noFill/>
            <a:miter lim="800000"/>
            <a:headEnd/>
            <a:tailEnd/>
          </a:ln>
        </p:spPr>
        <p:txBody>
          <a:bodyPr>
            <a:spAutoFit/>
          </a:bodyPr>
          <a:lstStyle/>
          <a:p>
            <a:pPr algn="ctr">
              <a:spcBef>
                <a:spcPct val="50000"/>
              </a:spcBef>
            </a:pPr>
            <a:r>
              <a:rPr kumimoji="1" lang="zh-CN" altLang="en-US" b="1">
                <a:solidFill>
                  <a:srgbClr val="FF0000"/>
                </a:solidFill>
                <a:latin typeface="Times New Roman" pitchFamily="18" charset="0"/>
                <a:ea typeface="宋体" pitchFamily="2" charset="-122"/>
              </a:rPr>
              <a:t>（</a:t>
            </a:r>
            <a:r>
              <a:rPr kumimoji="1" lang="en-US" altLang="zh-CN" b="1">
                <a:solidFill>
                  <a:srgbClr val="FF0000"/>
                </a:solidFill>
                <a:latin typeface="Times New Roman" pitchFamily="18" charset="0"/>
                <a:ea typeface="宋体" pitchFamily="2" charset="-122"/>
              </a:rPr>
              <a:t>MSB</a:t>
            </a:r>
            <a:r>
              <a:rPr kumimoji="1" lang="zh-CN" altLang="en-US" b="1">
                <a:solidFill>
                  <a:srgbClr val="FF0000"/>
                </a:solidFill>
                <a:latin typeface="Times New Roman" pitchFamily="18" charset="0"/>
                <a:ea typeface="宋体" pitchFamily="2" charset="-122"/>
              </a:rPr>
              <a:t>）</a:t>
            </a:r>
          </a:p>
        </p:txBody>
      </p:sp>
      <p:sp>
        <p:nvSpPr>
          <p:cNvPr id="56336" name="Text Box 16"/>
          <p:cNvSpPr txBox="1">
            <a:spLocks noChangeArrowheads="1"/>
          </p:cNvSpPr>
          <p:nvPr/>
        </p:nvSpPr>
        <p:spPr bwMode="auto">
          <a:xfrm>
            <a:off x="250825" y="5445125"/>
            <a:ext cx="3754438" cy="1160463"/>
          </a:xfrm>
          <a:prstGeom prst="rect">
            <a:avLst/>
          </a:prstGeom>
          <a:noFill/>
          <a:ln w="12700" cap="sq" algn="ctr">
            <a:noFill/>
            <a:miter lim="800000"/>
            <a:headEnd/>
            <a:tailEnd/>
          </a:ln>
        </p:spPr>
        <p:txBody>
          <a:bodyPr>
            <a:spAutoFit/>
          </a:bodyPr>
          <a:lstStyle/>
          <a:p>
            <a:pPr>
              <a:spcBef>
                <a:spcPct val="50000"/>
              </a:spcBef>
            </a:pPr>
            <a:r>
              <a:rPr kumimoji="1" lang="zh-CN" altLang="en-US" sz="2800" b="1">
                <a:latin typeface="Times New Roman" pitchFamily="18" charset="0"/>
              </a:rPr>
              <a:t>整数部分：</a:t>
            </a:r>
          </a:p>
          <a:p>
            <a:pPr algn="ctr">
              <a:spcBef>
                <a:spcPct val="50000"/>
              </a:spcBef>
            </a:pPr>
            <a:r>
              <a:rPr kumimoji="1" lang="zh-CN" altLang="en-US" sz="2800" b="1">
                <a:latin typeface="Times New Roman" pitchFamily="18" charset="0"/>
              </a:rPr>
              <a:t>（</a:t>
            </a:r>
            <a:r>
              <a:rPr kumimoji="1" lang="en-US" altLang="zh-CN" sz="2800" b="1">
                <a:latin typeface="Times New Roman" pitchFamily="18" charset="0"/>
              </a:rPr>
              <a:t>235</a:t>
            </a:r>
            <a:r>
              <a:rPr kumimoji="1" lang="zh-CN" altLang="en-US" sz="2800" b="1">
                <a:latin typeface="Times New Roman" pitchFamily="18" charset="0"/>
              </a:rPr>
              <a:t>）</a:t>
            </a:r>
            <a:r>
              <a:rPr kumimoji="1" lang="en-US" altLang="zh-CN" sz="2800" b="1" baseline="-25000">
                <a:latin typeface="Times New Roman" pitchFamily="18" charset="0"/>
              </a:rPr>
              <a:t>10</a:t>
            </a:r>
            <a:r>
              <a:rPr kumimoji="1" lang="en-US" altLang="zh-CN" sz="2800" b="1">
                <a:latin typeface="Times New Roman" pitchFamily="18" charset="0"/>
              </a:rPr>
              <a:t>=</a:t>
            </a:r>
            <a:r>
              <a:rPr kumimoji="1" lang="zh-CN" altLang="en-US" sz="2800" b="1">
                <a:latin typeface="Times New Roman" pitchFamily="18" charset="0"/>
              </a:rPr>
              <a:t>（</a:t>
            </a:r>
            <a:r>
              <a:rPr kumimoji="1" lang="en-US" altLang="zh-CN" sz="2800" b="1">
                <a:latin typeface="Times New Roman" pitchFamily="18" charset="0"/>
              </a:rPr>
              <a:t>3223</a:t>
            </a:r>
            <a:r>
              <a:rPr kumimoji="1" lang="zh-CN" altLang="en-US" sz="2800" b="1">
                <a:latin typeface="Times New Roman" pitchFamily="18" charset="0"/>
              </a:rPr>
              <a:t>）</a:t>
            </a:r>
            <a:r>
              <a:rPr kumimoji="1" lang="en-US" altLang="zh-CN" sz="2800" b="1" baseline="-25000">
                <a:latin typeface="Times New Roman" pitchFamily="18" charset="0"/>
              </a:rPr>
              <a:t>4</a:t>
            </a:r>
          </a:p>
        </p:txBody>
      </p:sp>
      <p:sp>
        <p:nvSpPr>
          <p:cNvPr id="56337" name="Rectangle 17"/>
          <p:cNvSpPr>
            <a:spLocks noChangeArrowheads="1"/>
          </p:cNvSpPr>
          <p:nvPr/>
        </p:nvSpPr>
        <p:spPr bwMode="auto">
          <a:xfrm>
            <a:off x="4067175" y="1484313"/>
            <a:ext cx="5003800" cy="5184775"/>
          </a:xfrm>
          <a:prstGeom prst="rect">
            <a:avLst/>
          </a:prstGeom>
          <a:noFill/>
          <a:ln w="9525">
            <a:noFill/>
            <a:miter lim="800000"/>
            <a:headEnd/>
            <a:tailEnd/>
          </a:ln>
        </p:spPr>
        <p:txBody>
          <a:bodyPr/>
          <a:lstStyle/>
          <a:p>
            <a:pPr marL="342900" indent="-342900">
              <a:spcBef>
                <a:spcPct val="20000"/>
              </a:spcBef>
              <a:buClr>
                <a:schemeClr val="hlink"/>
              </a:buClr>
              <a:buFont typeface="Wingdings" pitchFamily="2" charset="2"/>
              <a:buNone/>
            </a:pPr>
            <a:r>
              <a:rPr lang="zh-CN" altLang="en-US" sz="2800" b="1">
                <a:latin typeface="Times New Roman" pitchFamily="18" charset="0"/>
              </a:rPr>
              <a:t>小数部分：</a:t>
            </a:r>
          </a:p>
          <a:p>
            <a:pPr marL="342900" indent="-342900">
              <a:spcBef>
                <a:spcPct val="20000"/>
              </a:spcBef>
              <a:buClr>
                <a:schemeClr val="hlink"/>
              </a:buClr>
              <a:buFont typeface="Wingdings" pitchFamily="2" charset="2"/>
              <a:buNone/>
            </a:pPr>
            <a:r>
              <a:rPr lang="en-US" altLang="zh-CN" sz="2800" b="1">
                <a:latin typeface="Times New Roman" pitchFamily="18" charset="0"/>
              </a:rPr>
              <a:t>0.2 × 4 = 0.8 —&gt; 0</a:t>
            </a:r>
          </a:p>
          <a:p>
            <a:pPr marL="342900" indent="-342900">
              <a:spcBef>
                <a:spcPct val="20000"/>
              </a:spcBef>
              <a:buClr>
                <a:schemeClr val="hlink"/>
              </a:buClr>
              <a:buFont typeface="Wingdings" pitchFamily="2" charset="2"/>
              <a:buNone/>
            </a:pPr>
            <a:r>
              <a:rPr lang="en-US" altLang="zh-CN" sz="2800" b="1">
                <a:latin typeface="Times New Roman" pitchFamily="18" charset="0"/>
              </a:rPr>
              <a:t>0.8 × 4 = 3.2 —&gt; 3</a:t>
            </a:r>
          </a:p>
          <a:p>
            <a:pPr marL="342900" indent="-342900">
              <a:spcBef>
                <a:spcPct val="20000"/>
              </a:spcBef>
              <a:buClr>
                <a:schemeClr val="hlink"/>
              </a:buClr>
              <a:buFont typeface="Wingdings" pitchFamily="2" charset="2"/>
              <a:buNone/>
            </a:pPr>
            <a:r>
              <a:rPr lang="en-US" altLang="zh-CN" sz="2800" b="1">
                <a:latin typeface="Times New Roman" pitchFamily="18" charset="0"/>
              </a:rPr>
              <a:t>0.2 × 4 = 0.8 —&gt; 0</a:t>
            </a:r>
          </a:p>
          <a:p>
            <a:pPr marL="342900" indent="-342900">
              <a:spcBef>
                <a:spcPct val="20000"/>
              </a:spcBef>
              <a:buClr>
                <a:schemeClr val="hlink"/>
              </a:buClr>
              <a:buFont typeface="Wingdings" pitchFamily="2" charset="2"/>
              <a:buNone/>
            </a:pPr>
            <a:r>
              <a:rPr lang="en-US" altLang="zh-CN" sz="2800" b="1">
                <a:latin typeface="Times New Roman" pitchFamily="18" charset="0"/>
              </a:rPr>
              <a:t>0.8 × 4 = 3.2 —&gt; 3</a:t>
            </a:r>
          </a:p>
          <a:p>
            <a:pPr marL="342900" indent="-342900">
              <a:spcBef>
                <a:spcPct val="20000"/>
              </a:spcBef>
              <a:buClr>
                <a:schemeClr val="hlink"/>
              </a:buClr>
              <a:buFont typeface="Wingdings" pitchFamily="2" charset="2"/>
              <a:buNone/>
            </a:pPr>
            <a:r>
              <a:rPr lang="en-US" altLang="zh-CN" sz="2800" b="1">
                <a:latin typeface="Times New Roman" pitchFamily="18" charset="0"/>
              </a:rPr>
              <a:t>……</a:t>
            </a:r>
          </a:p>
          <a:p>
            <a:pPr marL="342900" indent="-342900">
              <a:spcBef>
                <a:spcPct val="20000"/>
              </a:spcBef>
              <a:buClr>
                <a:schemeClr val="hlink"/>
              </a:buClr>
              <a:buFont typeface="Wingdings" pitchFamily="2" charset="2"/>
              <a:buNone/>
            </a:pPr>
            <a:r>
              <a:rPr lang="zh-CN" altLang="en-US" sz="2800" b="1">
                <a:latin typeface="Times New Roman" pitchFamily="18" charset="0"/>
              </a:rPr>
              <a:t>（</a:t>
            </a:r>
            <a:r>
              <a:rPr lang="en-US" altLang="zh-CN" sz="2800" b="1">
                <a:latin typeface="Times New Roman" pitchFamily="18" charset="0"/>
              </a:rPr>
              <a:t>0.2</a:t>
            </a:r>
            <a:r>
              <a:rPr lang="zh-CN" altLang="en-US" sz="2800" b="1">
                <a:latin typeface="Times New Roman" pitchFamily="18" charset="0"/>
              </a:rPr>
              <a:t>）</a:t>
            </a:r>
            <a:r>
              <a:rPr lang="en-US" altLang="zh-CN" sz="2800" b="1" baseline="-25000">
                <a:latin typeface="Times New Roman" pitchFamily="18" charset="0"/>
              </a:rPr>
              <a:t>10</a:t>
            </a:r>
            <a:r>
              <a:rPr lang="en-US" altLang="zh-CN" sz="2800" b="1">
                <a:latin typeface="Times New Roman" pitchFamily="18" charset="0"/>
              </a:rPr>
              <a:t> =(0.0303…)</a:t>
            </a:r>
            <a:r>
              <a:rPr lang="en-US" altLang="zh-CN" sz="2800" b="1" baseline="-25000">
                <a:latin typeface="Times New Roman" pitchFamily="18" charset="0"/>
              </a:rPr>
              <a:t>4</a:t>
            </a:r>
          </a:p>
          <a:p>
            <a:pPr marL="342900" indent="-342900">
              <a:spcBef>
                <a:spcPct val="20000"/>
              </a:spcBef>
              <a:buClr>
                <a:schemeClr val="hlink"/>
              </a:buClr>
              <a:buFont typeface="Wingdings" pitchFamily="2" charset="2"/>
              <a:buNone/>
            </a:pPr>
            <a:endParaRPr lang="en-US" altLang="zh-CN" sz="2800" b="1" baseline="-25000">
              <a:latin typeface="Times New Roman" pitchFamily="18" charset="0"/>
            </a:endParaRPr>
          </a:p>
          <a:p>
            <a:pPr marL="342900" indent="-342900">
              <a:spcBef>
                <a:spcPct val="20000"/>
              </a:spcBef>
              <a:buClr>
                <a:schemeClr val="hlink"/>
              </a:buClr>
              <a:buFont typeface="Wingdings" pitchFamily="2" charset="2"/>
              <a:buNone/>
            </a:pPr>
            <a:endParaRPr lang="en-US" altLang="zh-CN" sz="2800" b="1" baseline="-25000">
              <a:latin typeface="Times New Roman" pitchFamily="18" charset="0"/>
            </a:endParaRPr>
          </a:p>
          <a:p>
            <a:pPr marL="342900" indent="-342900">
              <a:spcBef>
                <a:spcPct val="20000"/>
              </a:spcBef>
              <a:buClr>
                <a:schemeClr val="hlink"/>
              </a:buClr>
              <a:buFont typeface="Wingdings" pitchFamily="2" charset="2"/>
              <a:buNone/>
            </a:pPr>
            <a:r>
              <a:rPr lang="en-US" altLang="zh-CN" sz="2800" b="1">
                <a:latin typeface="Verdana" pitchFamily="34" charset="0"/>
              </a:rPr>
              <a:t>∴</a:t>
            </a:r>
            <a:r>
              <a:rPr lang="zh-CN" altLang="en-US" sz="2800" b="1">
                <a:latin typeface="Times New Roman" pitchFamily="18" charset="0"/>
              </a:rPr>
              <a:t>（</a:t>
            </a:r>
            <a:r>
              <a:rPr lang="en-US" altLang="zh-CN" sz="2800" b="1">
                <a:latin typeface="Times New Roman" pitchFamily="18" charset="0"/>
              </a:rPr>
              <a:t>235.2</a:t>
            </a:r>
            <a:r>
              <a:rPr lang="zh-CN" altLang="en-US" sz="2800" b="1">
                <a:latin typeface="Times New Roman" pitchFamily="18" charset="0"/>
              </a:rPr>
              <a:t>）</a:t>
            </a:r>
            <a:r>
              <a:rPr lang="en-US" altLang="zh-CN" sz="2800" b="1" baseline="-25000">
                <a:latin typeface="Times New Roman" pitchFamily="18" charset="0"/>
              </a:rPr>
              <a:t>10</a:t>
            </a:r>
            <a:r>
              <a:rPr lang="en-US" altLang="zh-CN" sz="2800" b="1">
                <a:latin typeface="Times New Roman" pitchFamily="18" charset="0"/>
              </a:rPr>
              <a:t> = ( 3223.0303...)</a:t>
            </a:r>
            <a:r>
              <a:rPr lang="en-US" altLang="zh-CN" sz="2800" b="1" baseline="-25000">
                <a:latin typeface="Times New Roman" pitchFamily="18" charset="0"/>
              </a:rPr>
              <a:t>4</a:t>
            </a:r>
          </a:p>
        </p:txBody>
      </p:sp>
      <p:sp>
        <p:nvSpPr>
          <p:cNvPr id="9223" name="Rectangle 19"/>
          <p:cNvSpPr>
            <a:spLocks noGrp="1" noChangeArrowheads="1"/>
          </p:cNvSpPr>
          <p:nvPr>
            <p:ph type="title"/>
          </p:nvPr>
        </p:nvSpPr>
        <p:spPr/>
        <p:txBody>
          <a:bodyPr/>
          <a:lstStyle/>
          <a:p>
            <a:pPr eaLnBrk="1" hangingPunct="1"/>
            <a:r>
              <a:rPr lang="zh-CN" altLang="en-US" smtClean="0">
                <a:latin typeface="Times New Roman" pitchFamily="18" charset="0"/>
              </a:rPr>
              <a:t>例：将（</a:t>
            </a:r>
            <a:r>
              <a:rPr lang="en-US" altLang="zh-CN" smtClean="0">
                <a:latin typeface="Times New Roman" pitchFamily="18" charset="0"/>
              </a:rPr>
              <a:t>235.2</a:t>
            </a:r>
            <a:r>
              <a:rPr lang="zh-CN" altLang="en-US" smtClean="0">
                <a:latin typeface="Times New Roman" pitchFamily="18" charset="0"/>
              </a:rPr>
              <a:t>）</a:t>
            </a:r>
            <a:r>
              <a:rPr lang="en-US" altLang="zh-CN" baseline="-25000" smtClean="0">
                <a:latin typeface="Times New Roman" pitchFamily="18" charset="0"/>
              </a:rPr>
              <a:t>10</a:t>
            </a:r>
            <a:r>
              <a:rPr lang="zh-CN" altLang="en-US" smtClean="0">
                <a:latin typeface="Times New Roman" pitchFamily="18" charset="0"/>
              </a:rPr>
              <a:t>转换为四进制数</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328"/>
                                        </p:tgtEl>
                                        <p:attrNameLst>
                                          <p:attrName>style.visibility</p:attrName>
                                        </p:attrNameLst>
                                      </p:cBhvr>
                                      <p:to>
                                        <p:strVal val="visible"/>
                                      </p:to>
                                    </p:set>
                                    <p:animEffect transition="in" filter="blinds(horizontal)">
                                      <p:cBhvr>
                                        <p:cTn id="7" dur="500"/>
                                        <p:tgtEl>
                                          <p:spTgt spid="5632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6334"/>
                                        </p:tgtEl>
                                        <p:attrNameLst>
                                          <p:attrName>style.visibility</p:attrName>
                                        </p:attrNameLst>
                                      </p:cBhvr>
                                      <p:to>
                                        <p:strVal val="visible"/>
                                      </p:to>
                                    </p:set>
                                    <p:animEffect transition="in" filter="blinds(horizontal)">
                                      <p:cBhvr>
                                        <p:cTn id="12" dur="500"/>
                                        <p:tgtEl>
                                          <p:spTgt spid="5633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6335"/>
                                        </p:tgtEl>
                                        <p:attrNameLst>
                                          <p:attrName>style.visibility</p:attrName>
                                        </p:attrNameLst>
                                      </p:cBhvr>
                                      <p:to>
                                        <p:strVal val="visible"/>
                                      </p:to>
                                    </p:set>
                                    <p:animEffect transition="in" filter="blinds(horizontal)">
                                      <p:cBhvr>
                                        <p:cTn id="15" dur="500"/>
                                        <p:tgtEl>
                                          <p:spTgt spid="5633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56336"/>
                                        </p:tgtEl>
                                        <p:attrNameLst>
                                          <p:attrName>style.visibility</p:attrName>
                                        </p:attrNameLst>
                                      </p:cBhvr>
                                      <p:to>
                                        <p:strVal val="visible"/>
                                      </p:to>
                                    </p:set>
                                    <p:animEffect transition="in" filter="blinds(horizontal)">
                                      <p:cBhvr>
                                        <p:cTn id="20" dur="2000"/>
                                        <p:tgtEl>
                                          <p:spTgt spid="5633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56337">
                                            <p:txEl>
                                              <p:pRg st="0" end="0"/>
                                            </p:txEl>
                                          </p:spTgt>
                                        </p:tgtEl>
                                        <p:attrNameLst>
                                          <p:attrName>style.visibility</p:attrName>
                                        </p:attrNameLst>
                                      </p:cBhvr>
                                      <p:to>
                                        <p:strVal val="visible"/>
                                      </p:to>
                                    </p:set>
                                    <p:animEffect transition="in" filter="blinds(horizontal)">
                                      <p:cBhvr>
                                        <p:cTn id="25" dur="2000"/>
                                        <p:tgtEl>
                                          <p:spTgt spid="56337">
                                            <p:txEl>
                                              <p:pRg st="0" end="0"/>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56337">
                                            <p:txEl>
                                              <p:pRg st="1" end="1"/>
                                            </p:txEl>
                                          </p:spTgt>
                                        </p:tgtEl>
                                        <p:attrNameLst>
                                          <p:attrName>style.visibility</p:attrName>
                                        </p:attrNameLst>
                                      </p:cBhvr>
                                      <p:to>
                                        <p:strVal val="visible"/>
                                      </p:to>
                                    </p:set>
                                    <p:animEffect transition="in" filter="blinds(horizontal)">
                                      <p:cBhvr>
                                        <p:cTn id="28" dur="500"/>
                                        <p:tgtEl>
                                          <p:spTgt spid="56337">
                                            <p:txEl>
                                              <p:pRg st="1" end="1"/>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56337">
                                            <p:txEl>
                                              <p:pRg st="2" end="2"/>
                                            </p:txEl>
                                          </p:spTgt>
                                        </p:tgtEl>
                                        <p:attrNameLst>
                                          <p:attrName>style.visibility</p:attrName>
                                        </p:attrNameLst>
                                      </p:cBhvr>
                                      <p:to>
                                        <p:strVal val="visible"/>
                                      </p:to>
                                    </p:set>
                                    <p:animEffect transition="in" filter="blinds(horizontal)">
                                      <p:cBhvr>
                                        <p:cTn id="31" dur="500"/>
                                        <p:tgtEl>
                                          <p:spTgt spid="56337">
                                            <p:txEl>
                                              <p:pRg st="2" end="2"/>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56337">
                                            <p:txEl>
                                              <p:pRg st="3" end="3"/>
                                            </p:txEl>
                                          </p:spTgt>
                                        </p:tgtEl>
                                        <p:attrNameLst>
                                          <p:attrName>style.visibility</p:attrName>
                                        </p:attrNameLst>
                                      </p:cBhvr>
                                      <p:to>
                                        <p:strVal val="visible"/>
                                      </p:to>
                                    </p:set>
                                    <p:animEffect transition="in" filter="blinds(horizontal)">
                                      <p:cBhvr>
                                        <p:cTn id="34" dur="500"/>
                                        <p:tgtEl>
                                          <p:spTgt spid="56337">
                                            <p:txEl>
                                              <p:pRg st="3" end="3"/>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56337">
                                            <p:txEl>
                                              <p:pRg st="4" end="4"/>
                                            </p:txEl>
                                          </p:spTgt>
                                        </p:tgtEl>
                                        <p:attrNameLst>
                                          <p:attrName>style.visibility</p:attrName>
                                        </p:attrNameLst>
                                      </p:cBhvr>
                                      <p:to>
                                        <p:strVal val="visible"/>
                                      </p:to>
                                    </p:set>
                                    <p:animEffect transition="in" filter="blinds(horizontal)">
                                      <p:cBhvr>
                                        <p:cTn id="37" dur="500"/>
                                        <p:tgtEl>
                                          <p:spTgt spid="56337">
                                            <p:txEl>
                                              <p:pRg st="4" end="4"/>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56337">
                                            <p:txEl>
                                              <p:pRg st="5" end="5"/>
                                            </p:txEl>
                                          </p:spTgt>
                                        </p:tgtEl>
                                        <p:attrNameLst>
                                          <p:attrName>style.visibility</p:attrName>
                                        </p:attrNameLst>
                                      </p:cBhvr>
                                      <p:to>
                                        <p:strVal val="visible"/>
                                      </p:to>
                                    </p:set>
                                    <p:animEffect transition="in" filter="blinds(horizontal)">
                                      <p:cBhvr>
                                        <p:cTn id="40" dur="500"/>
                                        <p:tgtEl>
                                          <p:spTgt spid="56337">
                                            <p:txEl>
                                              <p:pRg st="5" end="5"/>
                                            </p:txEl>
                                          </p:spTgt>
                                        </p:tgtEl>
                                      </p:cBhvr>
                                    </p:animEffect>
                                  </p:childTnLst>
                                </p:cTn>
                              </p:par>
                              <p:par>
                                <p:cTn id="41" presetID="3" presetClass="entr" presetSubtype="10" fill="hold" nodeType="withEffect">
                                  <p:stCondLst>
                                    <p:cond delay="0"/>
                                  </p:stCondLst>
                                  <p:childTnLst>
                                    <p:set>
                                      <p:cBhvr>
                                        <p:cTn id="42" dur="1" fill="hold">
                                          <p:stCondLst>
                                            <p:cond delay="0"/>
                                          </p:stCondLst>
                                        </p:cTn>
                                        <p:tgtEl>
                                          <p:spTgt spid="56337">
                                            <p:txEl>
                                              <p:pRg st="6" end="6"/>
                                            </p:txEl>
                                          </p:spTgt>
                                        </p:tgtEl>
                                        <p:attrNameLst>
                                          <p:attrName>style.visibility</p:attrName>
                                        </p:attrNameLst>
                                      </p:cBhvr>
                                      <p:to>
                                        <p:strVal val="visible"/>
                                      </p:to>
                                    </p:set>
                                    <p:animEffect transition="in" filter="blinds(horizontal)">
                                      <p:cBhvr>
                                        <p:cTn id="43" dur="500"/>
                                        <p:tgtEl>
                                          <p:spTgt spid="56337">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56337">
                                            <p:txEl>
                                              <p:pRg st="9" end="9"/>
                                            </p:txEl>
                                          </p:spTgt>
                                        </p:tgtEl>
                                        <p:attrNameLst>
                                          <p:attrName>style.visibility</p:attrName>
                                        </p:attrNameLst>
                                      </p:cBhvr>
                                      <p:to>
                                        <p:strVal val="visible"/>
                                      </p:to>
                                    </p:set>
                                    <p:animEffect transition="in" filter="blinds(horizontal)">
                                      <p:cBhvr>
                                        <p:cTn id="48" dur="2000"/>
                                        <p:tgtEl>
                                          <p:spTgt spid="5633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34" grpId="0"/>
      <p:bldP spid="56335" grpId="0"/>
      <p:bldP spid="5633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r>
              <a:rPr lang="zh-CN" altLang="en-US" smtClean="0">
                <a:latin typeface="Times New Roman" pitchFamily="18" charset="0"/>
              </a:rPr>
              <a:t>任意进制到十进制的转换</a:t>
            </a:r>
          </a:p>
        </p:txBody>
      </p:sp>
      <p:sp>
        <p:nvSpPr>
          <p:cNvPr id="55299" name="Rectangle 3"/>
          <p:cNvSpPr>
            <a:spLocks noGrp="1" noChangeArrowheads="1"/>
          </p:cNvSpPr>
          <p:nvPr>
            <p:ph type="body" idx="1"/>
          </p:nvPr>
        </p:nvSpPr>
        <p:spPr>
          <a:xfrm>
            <a:off x="250825" y="1412875"/>
            <a:ext cx="8642350" cy="5256213"/>
          </a:xfrm>
        </p:spPr>
        <p:txBody>
          <a:bodyPr/>
          <a:lstStyle/>
          <a:p>
            <a:pPr eaLnBrk="1" hangingPunct="1"/>
            <a:r>
              <a:rPr lang="zh-CN" altLang="en-US" smtClean="0">
                <a:latin typeface="Times New Roman" pitchFamily="18" charset="0"/>
              </a:rPr>
              <a:t>方法：将</a:t>
            </a:r>
            <a:r>
              <a:rPr lang="en-US" altLang="zh-CN" smtClean="0">
                <a:latin typeface="Times New Roman" pitchFamily="18" charset="0"/>
              </a:rPr>
              <a:t>r</a:t>
            </a:r>
            <a:r>
              <a:rPr lang="zh-CN" altLang="en-US" smtClean="0">
                <a:latin typeface="Times New Roman" pitchFamily="18" charset="0"/>
              </a:rPr>
              <a:t>进制数按权展开，计算出相应的十进制值</a:t>
            </a:r>
          </a:p>
          <a:p>
            <a:pPr eaLnBrk="1" hangingPunct="1">
              <a:buFont typeface="Wingdings" pitchFamily="2" charset="2"/>
              <a:buNone/>
            </a:pPr>
            <a:r>
              <a:rPr lang="zh-CN" altLang="en-US" smtClean="0">
                <a:latin typeface="Times New Roman" pitchFamily="18" charset="0"/>
              </a:rPr>
              <a:t>     </a:t>
            </a:r>
            <a:r>
              <a:rPr lang="en-US" altLang="zh-CN" smtClean="0">
                <a:latin typeface="Times New Roman" pitchFamily="18" charset="0"/>
              </a:rPr>
              <a:t>(c</a:t>
            </a:r>
            <a:r>
              <a:rPr lang="en-US" altLang="zh-CN" baseline="-25000" smtClean="0">
                <a:latin typeface="Times New Roman" pitchFamily="18" charset="0"/>
              </a:rPr>
              <a:t>n-1,,,</a:t>
            </a:r>
            <a:r>
              <a:rPr lang="en-US" altLang="zh-CN" smtClean="0">
                <a:latin typeface="Times New Roman" pitchFamily="18" charset="0"/>
              </a:rPr>
              <a:t>c</a:t>
            </a:r>
            <a:r>
              <a:rPr lang="en-US" altLang="zh-CN" baseline="-25000" smtClean="0">
                <a:latin typeface="Times New Roman" pitchFamily="18" charset="0"/>
              </a:rPr>
              <a:t>1</a:t>
            </a:r>
            <a:r>
              <a:rPr lang="en-US" altLang="zh-CN" smtClean="0">
                <a:latin typeface="Times New Roman" pitchFamily="18" charset="0"/>
              </a:rPr>
              <a:t>c</a:t>
            </a:r>
            <a:r>
              <a:rPr lang="en-US" altLang="zh-CN" baseline="-25000" smtClean="0">
                <a:latin typeface="Times New Roman" pitchFamily="18" charset="0"/>
              </a:rPr>
              <a:t>0</a:t>
            </a:r>
            <a:r>
              <a:rPr lang="en-US" altLang="zh-CN" smtClean="0">
                <a:latin typeface="Times New Roman" pitchFamily="18" charset="0"/>
              </a:rPr>
              <a:t>c</a:t>
            </a:r>
            <a:r>
              <a:rPr lang="en-US" altLang="zh-CN" baseline="-25000" smtClean="0">
                <a:latin typeface="Times New Roman" pitchFamily="18" charset="0"/>
              </a:rPr>
              <a:t>-1…</a:t>
            </a:r>
            <a:r>
              <a:rPr lang="en-US" altLang="zh-CN" smtClean="0">
                <a:latin typeface="Times New Roman" pitchFamily="18" charset="0"/>
              </a:rPr>
              <a:t>c</a:t>
            </a:r>
            <a:r>
              <a:rPr lang="en-US" altLang="zh-CN" baseline="-25000" smtClean="0">
                <a:latin typeface="Times New Roman" pitchFamily="18" charset="0"/>
              </a:rPr>
              <a:t>-m</a:t>
            </a:r>
            <a:r>
              <a:rPr lang="en-US" altLang="zh-CN" smtClean="0">
                <a:latin typeface="Times New Roman" pitchFamily="18" charset="0"/>
              </a:rPr>
              <a:t>)</a:t>
            </a:r>
            <a:r>
              <a:rPr lang="en-US" altLang="zh-CN" baseline="-25000" smtClean="0">
                <a:latin typeface="Times New Roman" pitchFamily="18" charset="0"/>
              </a:rPr>
              <a:t>r</a:t>
            </a:r>
            <a:r>
              <a:rPr lang="en-US" altLang="zh-CN" smtClean="0">
                <a:latin typeface="Times New Roman" pitchFamily="18" charset="0"/>
              </a:rPr>
              <a:t>=   (c</a:t>
            </a:r>
            <a:r>
              <a:rPr lang="en-US" altLang="zh-CN" baseline="-25000" smtClean="0">
                <a:latin typeface="Times New Roman" pitchFamily="18" charset="0"/>
              </a:rPr>
              <a:t>n-1</a:t>
            </a:r>
            <a:r>
              <a:rPr lang="en-US" altLang="zh-CN" smtClean="0">
                <a:latin typeface="Times New Roman" pitchFamily="18" charset="0"/>
              </a:rPr>
              <a:t>r</a:t>
            </a:r>
            <a:r>
              <a:rPr lang="en-US" altLang="zh-CN" baseline="30000" smtClean="0">
                <a:latin typeface="Times New Roman" pitchFamily="18" charset="0"/>
              </a:rPr>
              <a:t>n-1</a:t>
            </a:r>
            <a:r>
              <a:rPr lang="en-US" altLang="zh-CN" smtClean="0">
                <a:latin typeface="Times New Roman" pitchFamily="18" charset="0"/>
              </a:rPr>
              <a:t>+…+c</a:t>
            </a:r>
            <a:r>
              <a:rPr lang="en-US" altLang="zh-CN" baseline="-25000" smtClean="0">
                <a:latin typeface="Times New Roman" pitchFamily="18" charset="0"/>
              </a:rPr>
              <a:t>1</a:t>
            </a:r>
            <a:r>
              <a:rPr lang="en-US" altLang="zh-CN" smtClean="0">
                <a:latin typeface="Times New Roman" pitchFamily="18" charset="0"/>
              </a:rPr>
              <a:t>r</a:t>
            </a:r>
            <a:r>
              <a:rPr lang="en-US" altLang="zh-CN" baseline="30000" smtClean="0">
                <a:latin typeface="Times New Roman" pitchFamily="18" charset="0"/>
              </a:rPr>
              <a:t>1</a:t>
            </a:r>
            <a:r>
              <a:rPr lang="en-US" altLang="zh-CN" smtClean="0">
                <a:latin typeface="Times New Roman" pitchFamily="18" charset="0"/>
              </a:rPr>
              <a:t>+c</a:t>
            </a:r>
            <a:r>
              <a:rPr lang="en-US" altLang="zh-CN" baseline="-25000" smtClean="0">
                <a:latin typeface="Times New Roman" pitchFamily="18" charset="0"/>
              </a:rPr>
              <a:t>0</a:t>
            </a:r>
            <a:r>
              <a:rPr lang="en-US" altLang="zh-CN" smtClean="0">
                <a:latin typeface="Times New Roman" pitchFamily="18" charset="0"/>
              </a:rPr>
              <a:t>r</a:t>
            </a:r>
            <a:r>
              <a:rPr lang="en-US" altLang="zh-CN" baseline="30000" smtClean="0">
                <a:latin typeface="Times New Roman" pitchFamily="18" charset="0"/>
              </a:rPr>
              <a:t>0</a:t>
            </a:r>
            <a:r>
              <a:rPr lang="en-US" altLang="zh-CN" smtClean="0">
                <a:latin typeface="Times New Roman" pitchFamily="18" charset="0"/>
              </a:rPr>
              <a:t>+c</a:t>
            </a:r>
            <a:r>
              <a:rPr lang="en-US" altLang="zh-CN" baseline="-25000" smtClean="0">
                <a:latin typeface="Times New Roman" pitchFamily="18" charset="0"/>
              </a:rPr>
              <a:t>-1</a:t>
            </a:r>
            <a:r>
              <a:rPr lang="en-US" altLang="zh-CN" smtClean="0">
                <a:latin typeface="Times New Roman" pitchFamily="18" charset="0"/>
              </a:rPr>
              <a:t>r</a:t>
            </a:r>
            <a:r>
              <a:rPr lang="en-US" altLang="zh-CN" baseline="30000" smtClean="0">
                <a:latin typeface="Times New Roman" pitchFamily="18" charset="0"/>
              </a:rPr>
              <a:t>-1                         </a:t>
            </a:r>
          </a:p>
          <a:p>
            <a:pPr eaLnBrk="1" hangingPunct="1">
              <a:buFont typeface="Wingdings" pitchFamily="2" charset="2"/>
              <a:buNone/>
            </a:pPr>
            <a:r>
              <a:rPr lang="en-US" altLang="zh-CN" smtClean="0">
                <a:latin typeface="Times New Roman" pitchFamily="18" charset="0"/>
              </a:rPr>
              <a:t>                                         + … +c</a:t>
            </a:r>
            <a:r>
              <a:rPr lang="en-US" altLang="zh-CN" baseline="-25000" smtClean="0">
                <a:latin typeface="Times New Roman" pitchFamily="18" charset="0"/>
              </a:rPr>
              <a:t>-m</a:t>
            </a:r>
            <a:r>
              <a:rPr lang="en-US" altLang="zh-CN" smtClean="0">
                <a:latin typeface="Times New Roman" pitchFamily="18" charset="0"/>
              </a:rPr>
              <a:t>r</a:t>
            </a:r>
            <a:r>
              <a:rPr lang="en-US" altLang="zh-CN" baseline="30000" smtClean="0">
                <a:latin typeface="Times New Roman" pitchFamily="18" charset="0"/>
              </a:rPr>
              <a:t>-m</a:t>
            </a:r>
            <a:r>
              <a:rPr lang="en-US" altLang="zh-CN" smtClean="0">
                <a:latin typeface="Times New Roman" pitchFamily="18" charset="0"/>
              </a:rPr>
              <a:t>) </a:t>
            </a:r>
            <a:r>
              <a:rPr lang="en-US" altLang="zh-CN" baseline="-25000" smtClean="0">
                <a:latin typeface="Times New Roman" pitchFamily="18" charset="0"/>
              </a:rPr>
              <a:t>10</a:t>
            </a:r>
          </a:p>
          <a:p>
            <a:pPr eaLnBrk="1" hangingPunct="1">
              <a:buFont typeface="Wingdings" pitchFamily="2" charset="2"/>
              <a:buNone/>
            </a:pPr>
            <a:endParaRPr lang="en-US" altLang="zh-CN" smtClean="0">
              <a:latin typeface="Times New Roman" pitchFamily="18" charset="0"/>
            </a:endParaRPr>
          </a:p>
          <a:p>
            <a:pPr eaLnBrk="1" hangingPunct="1">
              <a:buFont typeface="Wingdings" pitchFamily="2" charset="2"/>
              <a:buNone/>
            </a:pPr>
            <a:r>
              <a:rPr lang="en-US" altLang="zh-CN" smtClean="0">
                <a:latin typeface="Times New Roman" pitchFamily="18" charset="0"/>
              </a:rPr>
              <a:t>	</a:t>
            </a:r>
            <a:r>
              <a:rPr lang="zh-CN" altLang="en-US" smtClean="0">
                <a:latin typeface="Times New Roman" pitchFamily="18" charset="0"/>
              </a:rPr>
              <a:t>例：将</a:t>
            </a:r>
            <a:r>
              <a:rPr lang="en-US" altLang="zh-CN" smtClean="0">
                <a:latin typeface="Times New Roman" pitchFamily="18" charset="0"/>
              </a:rPr>
              <a:t>(324.2)</a:t>
            </a:r>
            <a:r>
              <a:rPr lang="en-US" altLang="zh-CN" baseline="-25000" smtClean="0">
                <a:latin typeface="Times New Roman" pitchFamily="18" charset="0"/>
              </a:rPr>
              <a:t>5</a:t>
            </a:r>
            <a:r>
              <a:rPr lang="zh-CN" altLang="en-US" smtClean="0">
                <a:latin typeface="Times New Roman" pitchFamily="18" charset="0"/>
              </a:rPr>
              <a:t>转换为</a:t>
            </a:r>
            <a:r>
              <a:rPr lang="en-US" altLang="zh-CN" smtClean="0">
                <a:latin typeface="Times New Roman" pitchFamily="18" charset="0"/>
              </a:rPr>
              <a:t>10</a:t>
            </a:r>
            <a:r>
              <a:rPr lang="zh-CN" altLang="en-US" smtClean="0">
                <a:latin typeface="Times New Roman" pitchFamily="18" charset="0"/>
              </a:rPr>
              <a:t>进制</a:t>
            </a:r>
          </a:p>
          <a:p>
            <a:pPr eaLnBrk="1" hangingPunct="1">
              <a:buFont typeface="Wingdings" pitchFamily="2" charset="2"/>
              <a:buNone/>
            </a:pPr>
            <a:r>
              <a:rPr lang="zh-CN" altLang="en-US" smtClean="0">
                <a:latin typeface="Times New Roman" pitchFamily="18" charset="0"/>
              </a:rPr>
              <a:t>	解： </a:t>
            </a:r>
            <a:r>
              <a:rPr lang="en-US" altLang="zh-CN" smtClean="0">
                <a:latin typeface="Times New Roman" pitchFamily="18" charset="0"/>
              </a:rPr>
              <a:t>(324.2)</a:t>
            </a:r>
            <a:r>
              <a:rPr lang="en-US" altLang="zh-CN" baseline="-25000" smtClean="0">
                <a:latin typeface="Times New Roman" pitchFamily="18" charset="0"/>
              </a:rPr>
              <a:t>5</a:t>
            </a:r>
            <a:r>
              <a:rPr lang="en-US" altLang="zh-CN" smtClean="0">
                <a:latin typeface="Times New Roman" pitchFamily="18" charset="0"/>
              </a:rPr>
              <a:t> </a:t>
            </a:r>
          </a:p>
          <a:p>
            <a:pPr eaLnBrk="1" hangingPunct="1">
              <a:buFont typeface="Wingdings" pitchFamily="2" charset="2"/>
              <a:buNone/>
            </a:pPr>
            <a:r>
              <a:rPr lang="en-US" altLang="zh-CN" smtClean="0">
                <a:latin typeface="Times New Roman" pitchFamily="18" charset="0"/>
              </a:rPr>
              <a:t>		=3×5</a:t>
            </a:r>
            <a:r>
              <a:rPr lang="en-US" altLang="zh-CN" baseline="30000" smtClean="0">
                <a:latin typeface="Times New Roman" pitchFamily="18" charset="0"/>
              </a:rPr>
              <a:t>2</a:t>
            </a:r>
            <a:r>
              <a:rPr lang="en-US" altLang="zh-CN" smtClean="0">
                <a:latin typeface="Times New Roman" pitchFamily="18" charset="0"/>
              </a:rPr>
              <a:t>+2×5</a:t>
            </a:r>
            <a:r>
              <a:rPr lang="en-US" altLang="zh-CN" baseline="30000" smtClean="0">
                <a:latin typeface="Times New Roman" pitchFamily="18" charset="0"/>
              </a:rPr>
              <a:t>1</a:t>
            </a:r>
            <a:r>
              <a:rPr lang="en-US" altLang="zh-CN" smtClean="0">
                <a:latin typeface="Times New Roman" pitchFamily="18" charset="0"/>
              </a:rPr>
              <a:t>+4×5</a:t>
            </a:r>
            <a:r>
              <a:rPr lang="en-US" altLang="zh-CN" baseline="30000" smtClean="0">
                <a:latin typeface="Times New Roman" pitchFamily="18" charset="0"/>
              </a:rPr>
              <a:t>0</a:t>
            </a:r>
            <a:r>
              <a:rPr lang="en-US" altLang="zh-CN" smtClean="0">
                <a:latin typeface="Times New Roman" pitchFamily="18" charset="0"/>
              </a:rPr>
              <a:t>+2/5</a:t>
            </a:r>
          </a:p>
          <a:p>
            <a:pPr eaLnBrk="1" hangingPunct="1">
              <a:buFont typeface="Wingdings" pitchFamily="2" charset="2"/>
              <a:buNone/>
            </a:pPr>
            <a:r>
              <a:rPr lang="en-US" altLang="zh-CN" smtClean="0">
                <a:latin typeface="Times New Roman" pitchFamily="18" charset="0"/>
              </a:rPr>
              <a:t>		=75+10+4+0.4</a:t>
            </a:r>
          </a:p>
          <a:p>
            <a:pPr eaLnBrk="1" hangingPunct="1">
              <a:buFont typeface="Wingdings" pitchFamily="2" charset="2"/>
              <a:buNone/>
            </a:pPr>
            <a:r>
              <a:rPr lang="en-US" altLang="zh-CN" smtClean="0">
                <a:latin typeface="Times New Roman" pitchFamily="18" charset="0"/>
              </a:rPr>
              <a:t>		=89.4</a:t>
            </a:r>
          </a:p>
          <a:p>
            <a:pPr eaLnBrk="1" hangingPunct="1">
              <a:buFont typeface="Wingdings" pitchFamily="2" charset="2"/>
              <a:buNone/>
            </a:pPr>
            <a:r>
              <a:rPr lang="en-US" altLang="zh-CN" smtClean="0">
                <a:latin typeface="Times New Roman" pitchFamily="18" charset="0"/>
              </a:rPr>
              <a:t>	       (324.2)</a:t>
            </a:r>
            <a:r>
              <a:rPr lang="en-US" altLang="zh-CN" baseline="-25000" smtClean="0">
                <a:latin typeface="Times New Roman" pitchFamily="18" charset="0"/>
              </a:rPr>
              <a:t>5</a:t>
            </a:r>
            <a:r>
              <a:rPr lang="en-US" altLang="zh-CN" smtClean="0">
                <a:latin typeface="Times New Roman" pitchFamily="18" charset="0"/>
              </a:rPr>
              <a:t>  = (89.4)</a:t>
            </a:r>
            <a:r>
              <a:rPr lang="en-US" altLang="zh-CN" baseline="-25000" smtClean="0">
                <a:latin typeface="Times New Roman" pitchFamily="18" charset="0"/>
              </a:rPr>
              <a:t>10</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5299">
                                            <p:txEl>
                                              <p:pRg st="4" end="4"/>
                                            </p:txEl>
                                          </p:spTgt>
                                        </p:tgtEl>
                                        <p:attrNameLst>
                                          <p:attrName>style.visibility</p:attrName>
                                        </p:attrNameLst>
                                      </p:cBhvr>
                                      <p:to>
                                        <p:strVal val="visible"/>
                                      </p:to>
                                    </p:set>
                                    <p:animEffect transition="in" filter="blinds(horizontal)">
                                      <p:cBhvr>
                                        <p:cTn id="7" dur="1000"/>
                                        <p:tgtEl>
                                          <p:spTgt spid="55299">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5299">
                                            <p:txEl>
                                              <p:pRg st="5" end="5"/>
                                            </p:txEl>
                                          </p:spTgt>
                                        </p:tgtEl>
                                        <p:attrNameLst>
                                          <p:attrName>style.visibility</p:attrName>
                                        </p:attrNameLst>
                                      </p:cBhvr>
                                      <p:to>
                                        <p:strVal val="visible"/>
                                      </p:to>
                                    </p:set>
                                    <p:animEffect transition="in" filter="blinds(horizontal)">
                                      <p:cBhvr>
                                        <p:cTn id="12" dur="1000"/>
                                        <p:tgtEl>
                                          <p:spTgt spid="55299">
                                            <p:txEl>
                                              <p:pRg st="5" end="5"/>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55299">
                                            <p:txEl>
                                              <p:pRg st="6" end="6"/>
                                            </p:txEl>
                                          </p:spTgt>
                                        </p:tgtEl>
                                        <p:attrNameLst>
                                          <p:attrName>style.visibility</p:attrName>
                                        </p:attrNameLst>
                                      </p:cBhvr>
                                      <p:to>
                                        <p:strVal val="visible"/>
                                      </p:to>
                                    </p:set>
                                    <p:animEffect transition="in" filter="blinds(horizontal)">
                                      <p:cBhvr>
                                        <p:cTn id="15" dur="1000"/>
                                        <p:tgtEl>
                                          <p:spTgt spid="55299">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55299">
                                            <p:txEl>
                                              <p:pRg st="7" end="7"/>
                                            </p:txEl>
                                          </p:spTgt>
                                        </p:tgtEl>
                                        <p:attrNameLst>
                                          <p:attrName>style.visibility</p:attrName>
                                        </p:attrNameLst>
                                      </p:cBhvr>
                                      <p:to>
                                        <p:strVal val="visible"/>
                                      </p:to>
                                    </p:set>
                                    <p:animEffect transition="in" filter="blinds(horizontal)">
                                      <p:cBhvr>
                                        <p:cTn id="20" dur="1000"/>
                                        <p:tgtEl>
                                          <p:spTgt spid="55299">
                                            <p:txEl>
                                              <p:pRg st="7" end="7"/>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55299">
                                            <p:txEl>
                                              <p:pRg st="8" end="8"/>
                                            </p:txEl>
                                          </p:spTgt>
                                        </p:tgtEl>
                                        <p:attrNameLst>
                                          <p:attrName>style.visibility</p:attrName>
                                        </p:attrNameLst>
                                      </p:cBhvr>
                                      <p:to>
                                        <p:strVal val="visible"/>
                                      </p:to>
                                    </p:set>
                                    <p:animEffect transition="in" filter="blinds(horizontal)">
                                      <p:cBhvr>
                                        <p:cTn id="23" dur="1000"/>
                                        <p:tgtEl>
                                          <p:spTgt spid="55299">
                                            <p:txEl>
                                              <p:pRg st="8" end="8"/>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55299">
                                            <p:txEl>
                                              <p:pRg st="9" end="9"/>
                                            </p:txEl>
                                          </p:spTgt>
                                        </p:tgtEl>
                                        <p:attrNameLst>
                                          <p:attrName>style.visibility</p:attrName>
                                        </p:attrNameLst>
                                      </p:cBhvr>
                                      <p:to>
                                        <p:strVal val="visible"/>
                                      </p:to>
                                    </p:set>
                                    <p:animEffect transition="in" filter="blinds(horizontal)">
                                      <p:cBhvr>
                                        <p:cTn id="26" dur="1000"/>
                                        <p:tgtEl>
                                          <p:spTgt spid="5529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pPr eaLnBrk="1" hangingPunct="1"/>
            <a:r>
              <a:rPr lang="zh-CN" altLang="en-US" smtClean="0">
                <a:latin typeface="Times New Roman" pitchFamily="18" charset="0"/>
              </a:rPr>
              <a:t>练 习</a:t>
            </a:r>
          </a:p>
        </p:txBody>
      </p:sp>
      <p:sp>
        <p:nvSpPr>
          <p:cNvPr id="57347" name="Rectangle 3"/>
          <p:cNvSpPr>
            <a:spLocks noGrp="1" noChangeArrowheads="1"/>
          </p:cNvSpPr>
          <p:nvPr>
            <p:ph type="body" idx="1"/>
          </p:nvPr>
        </p:nvSpPr>
        <p:spPr>
          <a:xfrm>
            <a:off x="539750" y="1484313"/>
            <a:ext cx="8128000" cy="4968875"/>
          </a:xfrm>
        </p:spPr>
        <p:txBody>
          <a:bodyPr/>
          <a:lstStyle/>
          <a:p>
            <a:pPr eaLnBrk="1" hangingPunct="1"/>
            <a:r>
              <a:rPr lang="zh-CN" altLang="en-US" smtClean="0">
                <a:latin typeface="Times New Roman" pitchFamily="18" charset="0"/>
              </a:rPr>
              <a:t>练习</a:t>
            </a:r>
            <a:r>
              <a:rPr lang="en-US" altLang="zh-CN" smtClean="0">
                <a:latin typeface="Times New Roman" pitchFamily="18" charset="0"/>
              </a:rPr>
              <a:t>1.6</a:t>
            </a:r>
            <a:r>
              <a:rPr lang="zh-CN" altLang="en-US" smtClean="0">
                <a:latin typeface="Times New Roman" pitchFamily="18" charset="0"/>
              </a:rPr>
              <a:t>：将</a:t>
            </a:r>
            <a:r>
              <a:rPr lang="en-US" altLang="zh-CN" smtClean="0">
                <a:latin typeface="Times New Roman" pitchFamily="18" charset="0"/>
              </a:rPr>
              <a:t>1342.875</a:t>
            </a:r>
            <a:r>
              <a:rPr lang="en-US" altLang="zh-CN" baseline="-25000" smtClean="0">
                <a:latin typeface="Times New Roman" pitchFamily="18" charset="0"/>
              </a:rPr>
              <a:t>10</a:t>
            </a:r>
            <a:r>
              <a:rPr lang="zh-CN" altLang="en-US" smtClean="0">
                <a:latin typeface="Times New Roman" pitchFamily="18" charset="0"/>
              </a:rPr>
              <a:t>转换成二进制数、八进制数、十六进制数。</a:t>
            </a:r>
          </a:p>
          <a:p>
            <a:pPr eaLnBrk="1" hangingPunct="1"/>
            <a:r>
              <a:rPr lang="en-US" altLang="zh-CN" smtClean="0">
                <a:latin typeface="Times New Roman" pitchFamily="18" charset="0"/>
              </a:rPr>
              <a:t>10100111110.111</a:t>
            </a:r>
            <a:r>
              <a:rPr lang="en-US" altLang="zh-CN" baseline="-25000" smtClean="0">
                <a:latin typeface="Times New Roman" pitchFamily="18" charset="0"/>
              </a:rPr>
              <a:t>2</a:t>
            </a:r>
            <a:r>
              <a:rPr lang="zh-CN" altLang="en-US" smtClean="0">
                <a:latin typeface="Times New Roman" pitchFamily="18" charset="0"/>
              </a:rPr>
              <a:t>，</a:t>
            </a:r>
            <a:r>
              <a:rPr lang="en-US" altLang="zh-CN" smtClean="0">
                <a:latin typeface="Times New Roman" pitchFamily="18" charset="0"/>
              </a:rPr>
              <a:t>2476.7</a:t>
            </a:r>
            <a:r>
              <a:rPr lang="en-US" altLang="zh-CN" baseline="-25000" smtClean="0">
                <a:latin typeface="Times New Roman" pitchFamily="18" charset="0"/>
              </a:rPr>
              <a:t>8</a:t>
            </a:r>
            <a:r>
              <a:rPr lang="zh-CN" altLang="en-US" smtClean="0">
                <a:latin typeface="Times New Roman" pitchFamily="18" charset="0"/>
              </a:rPr>
              <a:t>，</a:t>
            </a:r>
            <a:r>
              <a:rPr lang="en-US" altLang="zh-CN" smtClean="0">
                <a:latin typeface="Times New Roman" pitchFamily="18" charset="0"/>
              </a:rPr>
              <a:t>53E.E</a:t>
            </a:r>
            <a:r>
              <a:rPr lang="en-US" altLang="zh-CN" baseline="-25000" smtClean="0">
                <a:latin typeface="Times New Roman" pitchFamily="18" charset="0"/>
              </a:rPr>
              <a:t>16</a:t>
            </a:r>
          </a:p>
          <a:p>
            <a:pPr eaLnBrk="1" hangingPunct="1"/>
            <a:endParaRPr lang="en-US" altLang="zh-CN" baseline="-25000" smtClean="0">
              <a:latin typeface="Times New Roman" pitchFamily="18" charset="0"/>
            </a:endParaRPr>
          </a:p>
          <a:p>
            <a:pPr eaLnBrk="1" hangingPunct="1"/>
            <a:r>
              <a:rPr lang="zh-CN" altLang="en-US" smtClean="0">
                <a:latin typeface="Times New Roman" pitchFamily="18" charset="0"/>
              </a:rPr>
              <a:t>练习</a:t>
            </a:r>
            <a:r>
              <a:rPr lang="en-US" altLang="zh-CN" smtClean="0">
                <a:latin typeface="Times New Roman" pitchFamily="18" charset="0"/>
              </a:rPr>
              <a:t>1.7</a:t>
            </a:r>
            <a:r>
              <a:rPr lang="zh-CN" altLang="en-US" smtClean="0">
                <a:latin typeface="Times New Roman" pitchFamily="18" charset="0"/>
              </a:rPr>
              <a:t>：一个四位八进制数转换成二进制数需要用多少位来表示？</a:t>
            </a:r>
          </a:p>
          <a:p>
            <a:pPr eaLnBrk="1" hangingPunct="1"/>
            <a:r>
              <a:rPr lang="en-US" altLang="zh-CN" smtClean="0">
                <a:latin typeface="Times New Roman" pitchFamily="18" charset="0"/>
              </a:rPr>
              <a:t>10~12</a:t>
            </a:r>
          </a:p>
          <a:p>
            <a:pPr eaLnBrk="1" hangingPunct="1"/>
            <a:endParaRPr lang="en-US" altLang="zh-CN" smtClean="0">
              <a:latin typeface="Times New Roman" pitchFamily="18" charset="0"/>
            </a:endParaRPr>
          </a:p>
          <a:p>
            <a:pPr eaLnBrk="1" hangingPunct="1"/>
            <a:r>
              <a:rPr lang="zh-CN" altLang="en-US" smtClean="0">
                <a:latin typeface="Times New Roman" pitchFamily="18" charset="0"/>
              </a:rPr>
              <a:t>练习</a:t>
            </a:r>
            <a:r>
              <a:rPr lang="en-US" altLang="zh-CN" smtClean="0">
                <a:latin typeface="Times New Roman" pitchFamily="18" charset="0"/>
              </a:rPr>
              <a:t>1.8</a:t>
            </a:r>
            <a:r>
              <a:rPr lang="zh-CN" altLang="en-US" smtClean="0">
                <a:latin typeface="Times New Roman" pitchFamily="18" charset="0"/>
              </a:rPr>
              <a:t>：将</a:t>
            </a:r>
            <a:r>
              <a:rPr lang="en-US" altLang="zh-CN" smtClean="0">
                <a:latin typeface="Times New Roman" pitchFamily="18" charset="0"/>
              </a:rPr>
              <a:t>3513</a:t>
            </a:r>
            <a:r>
              <a:rPr lang="en-US" altLang="zh-CN" baseline="-25000" smtClean="0">
                <a:latin typeface="Times New Roman" pitchFamily="18" charset="0"/>
              </a:rPr>
              <a:t>7</a:t>
            </a:r>
            <a:r>
              <a:rPr lang="zh-CN" altLang="en-US" smtClean="0">
                <a:latin typeface="Times New Roman" pitchFamily="18" charset="0"/>
              </a:rPr>
              <a:t>转换成二进制数和十六进制数。</a:t>
            </a:r>
          </a:p>
          <a:p>
            <a:pPr eaLnBrk="1" hangingPunct="1"/>
            <a:r>
              <a:rPr lang="en-US" altLang="zh-CN" smtClean="0">
                <a:latin typeface="Times New Roman" pitchFamily="18" charset="0"/>
              </a:rPr>
              <a:t>10100000100</a:t>
            </a:r>
            <a:r>
              <a:rPr lang="en-US" altLang="zh-CN" baseline="-25000" smtClean="0">
                <a:latin typeface="Times New Roman" pitchFamily="18" charset="0"/>
              </a:rPr>
              <a:t>2</a:t>
            </a:r>
            <a:r>
              <a:rPr lang="zh-CN" altLang="en-US" smtClean="0">
                <a:latin typeface="Times New Roman" pitchFamily="18" charset="0"/>
              </a:rPr>
              <a:t>，</a:t>
            </a:r>
            <a:r>
              <a:rPr lang="en-US" altLang="zh-CN" smtClean="0">
                <a:latin typeface="Times New Roman" pitchFamily="18" charset="0"/>
              </a:rPr>
              <a:t>504</a:t>
            </a:r>
            <a:r>
              <a:rPr lang="en-US" altLang="zh-CN" baseline="-25000" smtClean="0">
                <a:latin typeface="Times New Roman" pitchFamily="18" charset="0"/>
              </a:rPr>
              <a:t>16</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7347">
                                            <p:txEl>
                                              <p:pRg st="1" end="1"/>
                                            </p:txEl>
                                          </p:spTgt>
                                        </p:tgtEl>
                                        <p:attrNameLst>
                                          <p:attrName>style.visibility</p:attrName>
                                        </p:attrNameLst>
                                      </p:cBhvr>
                                      <p:to>
                                        <p:strVal val="visible"/>
                                      </p:to>
                                    </p:set>
                                    <p:anim calcmode="lin" valueType="num">
                                      <p:cBhvr additive="base">
                                        <p:cTn id="7" dur="1000" fill="hold"/>
                                        <p:tgtEl>
                                          <p:spTgt spid="57347">
                                            <p:txEl>
                                              <p:pRg st="1" end="1"/>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57347">
                                            <p:txEl>
                                              <p:pRg st="1" end="1"/>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57347">
                                            <p:txEl>
                                              <p:pRg st="4" end="4"/>
                                            </p:txEl>
                                          </p:spTgt>
                                        </p:tgtEl>
                                        <p:attrNameLst>
                                          <p:attrName>style.visibility</p:attrName>
                                        </p:attrNameLst>
                                      </p:cBhvr>
                                      <p:to>
                                        <p:strVal val="visible"/>
                                      </p:to>
                                    </p:set>
                                    <p:anim calcmode="lin" valueType="num">
                                      <p:cBhvr additive="base">
                                        <p:cTn id="13" dur="1000" fill="hold"/>
                                        <p:tgtEl>
                                          <p:spTgt spid="57347">
                                            <p:txEl>
                                              <p:pRg st="4" end="4"/>
                                            </p:txEl>
                                          </p:spTgt>
                                        </p:tgtEl>
                                        <p:attrNameLst>
                                          <p:attrName>ppt_x</p:attrName>
                                        </p:attrNameLst>
                                      </p:cBhvr>
                                      <p:tavLst>
                                        <p:tav tm="0">
                                          <p:val>
                                            <p:strVal val="1+#ppt_w/2"/>
                                          </p:val>
                                        </p:tav>
                                        <p:tav tm="100000">
                                          <p:val>
                                            <p:strVal val="#ppt_x"/>
                                          </p:val>
                                        </p:tav>
                                      </p:tavLst>
                                    </p:anim>
                                    <p:anim calcmode="lin" valueType="num">
                                      <p:cBhvr additive="base">
                                        <p:cTn id="14" dur="1000" fill="hold"/>
                                        <p:tgtEl>
                                          <p:spTgt spid="5734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7347">
                                            <p:txEl>
                                              <p:pRg st="7" end="7"/>
                                            </p:txEl>
                                          </p:spTgt>
                                        </p:tgtEl>
                                        <p:attrNameLst>
                                          <p:attrName>style.visibility</p:attrName>
                                        </p:attrNameLst>
                                      </p:cBhvr>
                                      <p:to>
                                        <p:strVal val="visible"/>
                                      </p:to>
                                    </p:set>
                                    <p:anim calcmode="lin" valueType="num">
                                      <p:cBhvr additive="base">
                                        <p:cTn id="19" dur="1000" fill="hold"/>
                                        <p:tgtEl>
                                          <p:spTgt spid="57347">
                                            <p:txEl>
                                              <p:pRg st="7" end="7"/>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57347">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lang="zh-CN" altLang="en-US" smtClean="0">
                <a:latin typeface="Times New Roman" pitchFamily="18" charset="0"/>
              </a:rPr>
              <a:t>主要内容</a:t>
            </a:r>
          </a:p>
        </p:txBody>
      </p:sp>
      <p:sp>
        <p:nvSpPr>
          <p:cNvPr id="87043" name="Rectangle 3"/>
          <p:cNvSpPr>
            <a:spLocks noGrp="1" noChangeArrowheads="1"/>
          </p:cNvSpPr>
          <p:nvPr>
            <p:ph type="body" idx="1"/>
          </p:nvPr>
        </p:nvSpPr>
        <p:spPr>
          <a:xfrm>
            <a:off x="1692275" y="1628775"/>
            <a:ext cx="5341938" cy="4314825"/>
          </a:xfrm>
        </p:spPr>
        <p:txBody>
          <a:bodyPr/>
          <a:lstStyle/>
          <a:p>
            <a:pPr eaLnBrk="1" hangingPunct="1">
              <a:lnSpc>
                <a:spcPct val="150000"/>
              </a:lnSpc>
            </a:pPr>
            <a:r>
              <a:rPr lang="zh-CN" altLang="en-US" sz="3200" smtClean="0">
                <a:latin typeface="Times New Roman" pitchFamily="18" charset="0"/>
              </a:rPr>
              <a:t>数字概念</a:t>
            </a:r>
          </a:p>
          <a:p>
            <a:pPr eaLnBrk="1" hangingPunct="1">
              <a:lnSpc>
                <a:spcPct val="150000"/>
              </a:lnSpc>
            </a:pPr>
            <a:r>
              <a:rPr lang="zh-CN" altLang="en-US" sz="3200" smtClean="0">
                <a:latin typeface="Times New Roman" pitchFamily="18" charset="0"/>
              </a:rPr>
              <a:t>数制系统</a:t>
            </a:r>
          </a:p>
          <a:p>
            <a:pPr eaLnBrk="1" hangingPunct="1">
              <a:lnSpc>
                <a:spcPct val="150000"/>
              </a:lnSpc>
            </a:pPr>
            <a:r>
              <a:rPr lang="zh-CN" altLang="en-US" sz="3200" smtClean="0">
                <a:latin typeface="Times New Roman" pitchFamily="18" charset="0"/>
              </a:rPr>
              <a:t>数制系统的转换</a:t>
            </a:r>
          </a:p>
          <a:p>
            <a:pPr eaLnBrk="1" hangingPunct="1">
              <a:lnSpc>
                <a:spcPct val="150000"/>
              </a:lnSpc>
              <a:buClr>
                <a:schemeClr val="tx2"/>
              </a:buClr>
            </a:pPr>
            <a:r>
              <a:rPr lang="zh-CN" altLang="en-US" sz="3200" smtClean="0">
                <a:latin typeface="Times New Roman" pitchFamily="18" charset="0"/>
              </a:rPr>
              <a:t>二进制编码</a:t>
            </a:r>
          </a:p>
        </p:txBody>
      </p:sp>
    </p:spTree>
  </p:cSld>
  <p:clrMapOvr>
    <a:masterClrMapping/>
  </p:clrMapOvr>
  <p:transition>
    <p:wedg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3"/>
          <p:cNvSpPr>
            <a:spLocks noGrp="1" noChangeArrowheads="1"/>
          </p:cNvSpPr>
          <p:nvPr>
            <p:ph type="body" idx="1"/>
          </p:nvPr>
        </p:nvSpPr>
        <p:spPr>
          <a:xfrm>
            <a:off x="461963" y="1487488"/>
            <a:ext cx="8431212" cy="4965700"/>
          </a:xfrm>
        </p:spPr>
        <p:txBody>
          <a:bodyPr/>
          <a:lstStyle/>
          <a:p>
            <a:pPr eaLnBrk="1" hangingPunct="1"/>
            <a:r>
              <a:rPr lang="zh-CN" altLang="en-US" smtClean="0">
                <a:latin typeface="Times New Roman" pitchFamily="18" charset="0"/>
              </a:rPr>
              <a:t>码（</a:t>
            </a:r>
            <a:r>
              <a:rPr lang="en-US" altLang="zh-CN" smtClean="0">
                <a:latin typeface="Times New Roman" pitchFamily="18" charset="0"/>
              </a:rPr>
              <a:t>Code</a:t>
            </a:r>
            <a:r>
              <a:rPr lang="zh-CN" altLang="en-US" smtClean="0">
                <a:latin typeface="Times New Roman" pitchFamily="18" charset="0"/>
              </a:rPr>
              <a:t>）是代表某事物的一个或者一组符号。</a:t>
            </a:r>
          </a:p>
          <a:p>
            <a:pPr lvl="1" eaLnBrk="1" hangingPunct="1"/>
            <a:r>
              <a:rPr lang="zh-CN" altLang="en-US" smtClean="0">
                <a:latin typeface="Times New Roman" pitchFamily="18" charset="0"/>
              </a:rPr>
              <a:t>十进制数的二进制编码</a:t>
            </a:r>
          </a:p>
          <a:p>
            <a:pPr lvl="1" eaLnBrk="1" hangingPunct="1"/>
            <a:r>
              <a:rPr lang="zh-CN" altLang="en-US" smtClean="0">
                <a:latin typeface="Times New Roman" pitchFamily="18" charset="0"/>
              </a:rPr>
              <a:t>可靠性编码</a:t>
            </a:r>
          </a:p>
          <a:p>
            <a:pPr lvl="1" eaLnBrk="1" hangingPunct="1"/>
            <a:r>
              <a:rPr lang="zh-CN" altLang="en-US" smtClean="0">
                <a:latin typeface="Times New Roman" pitchFamily="18" charset="0"/>
              </a:rPr>
              <a:t>字符编码</a:t>
            </a:r>
          </a:p>
          <a:p>
            <a:pPr lvl="1" eaLnBrk="1" hangingPunct="1"/>
            <a:r>
              <a:rPr lang="zh-CN" altLang="en-US" smtClean="0">
                <a:latin typeface="Times New Roman" pitchFamily="18" charset="0"/>
              </a:rPr>
              <a:t>带符号的二进制编码</a:t>
            </a:r>
          </a:p>
          <a:p>
            <a:pPr lvl="1" eaLnBrk="1" hangingPunct="1"/>
            <a:endParaRPr lang="zh-CN" altLang="en-US" smtClean="0">
              <a:latin typeface="Times New Roman" pitchFamily="18" charset="0"/>
            </a:endParaRPr>
          </a:p>
          <a:p>
            <a:pPr eaLnBrk="1" hangingPunct="1"/>
            <a:r>
              <a:rPr lang="zh-CN" altLang="en-US" smtClean="0">
                <a:latin typeface="Times New Roman" pitchFamily="18" charset="0"/>
              </a:rPr>
              <a:t>编码的目的：</a:t>
            </a:r>
          </a:p>
          <a:p>
            <a:pPr lvl="1" eaLnBrk="1" hangingPunct="1"/>
            <a:r>
              <a:rPr lang="zh-CN" altLang="en-US" smtClean="0">
                <a:latin typeface="Times New Roman" pitchFamily="18" charset="0"/>
              </a:rPr>
              <a:t>便于传输</a:t>
            </a:r>
          </a:p>
          <a:p>
            <a:pPr lvl="1" eaLnBrk="1" hangingPunct="1"/>
            <a:r>
              <a:rPr lang="zh-CN" altLang="en-US" smtClean="0">
                <a:latin typeface="Times New Roman" pitchFamily="18" charset="0"/>
              </a:rPr>
              <a:t>压缩数据</a:t>
            </a:r>
          </a:p>
          <a:p>
            <a:pPr lvl="1" eaLnBrk="1" hangingPunct="1"/>
            <a:r>
              <a:rPr lang="en-US" altLang="zh-CN" smtClean="0">
                <a:latin typeface="Times New Roman" pitchFamily="18" charset="0"/>
              </a:rPr>
              <a:t>……</a:t>
            </a:r>
          </a:p>
        </p:txBody>
      </p:sp>
      <p:sp>
        <p:nvSpPr>
          <p:cNvPr id="88067" name="Rectangle 4"/>
          <p:cNvSpPr>
            <a:spLocks noGrp="1" noChangeArrowheads="1"/>
          </p:cNvSpPr>
          <p:nvPr>
            <p:ph type="title"/>
          </p:nvPr>
        </p:nvSpPr>
        <p:spPr/>
        <p:txBody>
          <a:bodyPr/>
          <a:lstStyle/>
          <a:p>
            <a:pPr eaLnBrk="1" hangingPunct="1"/>
            <a:r>
              <a:rPr lang="zh-CN" altLang="en-US" smtClean="0">
                <a:latin typeface="Times New Roman" pitchFamily="18" charset="0"/>
              </a:rPr>
              <a:t>二进制编码</a:t>
            </a:r>
          </a:p>
        </p:txBody>
      </p:sp>
    </p:spTree>
  </p:cSld>
  <p:clrMapOvr>
    <a:masterClrMapping/>
  </p:clrMapOvr>
  <p:transition>
    <p:pull dir="ld"/>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zh-CN" altLang="en-US" smtClean="0">
                <a:latin typeface="Times New Roman" pitchFamily="18" charset="0"/>
              </a:rPr>
              <a:t>十进制数的二进制编码</a:t>
            </a:r>
          </a:p>
        </p:txBody>
      </p:sp>
      <p:sp>
        <p:nvSpPr>
          <p:cNvPr id="83971" name="Rectangle 3"/>
          <p:cNvSpPr>
            <a:spLocks noGrp="1" noChangeArrowheads="1"/>
          </p:cNvSpPr>
          <p:nvPr>
            <p:ph type="body" idx="1"/>
          </p:nvPr>
        </p:nvSpPr>
        <p:spPr>
          <a:xfrm>
            <a:off x="395288" y="1412875"/>
            <a:ext cx="8353425" cy="4835525"/>
          </a:xfrm>
        </p:spPr>
        <p:txBody>
          <a:bodyPr/>
          <a:lstStyle/>
          <a:p>
            <a:pPr eaLnBrk="1" hangingPunct="1">
              <a:defRPr/>
            </a:pPr>
            <a:r>
              <a:rPr lang="zh-CN" altLang="en-US" sz="2400" dirty="0" smtClean="0">
                <a:latin typeface="+mn-ea"/>
              </a:rPr>
              <a:t>用</a:t>
            </a:r>
            <a:r>
              <a:rPr lang="en-US" altLang="zh-CN" sz="2400" dirty="0" smtClean="0">
                <a:solidFill>
                  <a:srgbClr val="FF0000"/>
                </a:solidFill>
                <a:latin typeface="+mn-ea"/>
              </a:rPr>
              <a:t>4</a:t>
            </a:r>
            <a:r>
              <a:rPr lang="zh-CN" altLang="en-US" sz="2400" dirty="0" smtClean="0">
                <a:solidFill>
                  <a:srgbClr val="FF0000"/>
                </a:solidFill>
                <a:latin typeface="+mn-ea"/>
              </a:rPr>
              <a:t>位二进制</a:t>
            </a:r>
            <a:r>
              <a:rPr lang="zh-CN" altLang="en-US" sz="2400" dirty="0" smtClean="0">
                <a:latin typeface="+mn-ea"/>
              </a:rPr>
              <a:t>对</a:t>
            </a:r>
            <a:r>
              <a:rPr lang="zh-CN" altLang="en-US" sz="2400" dirty="0" smtClean="0">
                <a:solidFill>
                  <a:srgbClr val="FF0000"/>
                </a:solidFill>
                <a:latin typeface="+mn-ea"/>
              </a:rPr>
              <a:t>十进制数字符号</a:t>
            </a:r>
            <a:r>
              <a:rPr lang="zh-CN" altLang="en-US" sz="2400" dirty="0" smtClean="0">
                <a:latin typeface="+mn-ea"/>
              </a:rPr>
              <a:t>进行编码通常称为</a:t>
            </a:r>
            <a:r>
              <a:rPr lang="en-US" altLang="zh-CN" sz="2400" dirty="0" smtClean="0">
                <a:solidFill>
                  <a:srgbClr val="FF0000"/>
                </a:solidFill>
                <a:latin typeface="+mn-ea"/>
              </a:rPr>
              <a:t>BCD</a:t>
            </a:r>
            <a:r>
              <a:rPr lang="zh-CN" altLang="en-US" sz="2400" dirty="0" smtClean="0">
                <a:solidFill>
                  <a:srgbClr val="FF0000"/>
                </a:solidFill>
                <a:latin typeface="+mn-ea"/>
              </a:rPr>
              <a:t>码（</a:t>
            </a:r>
            <a:r>
              <a:rPr lang="en-US" altLang="zh-CN" sz="2400" dirty="0" smtClean="0">
                <a:solidFill>
                  <a:srgbClr val="FF0000"/>
                </a:solidFill>
                <a:latin typeface="+mn-ea"/>
              </a:rPr>
              <a:t>Binary Coded Decimal</a:t>
            </a:r>
            <a:r>
              <a:rPr lang="zh-CN" altLang="en-US" sz="2400" dirty="0" smtClean="0">
                <a:solidFill>
                  <a:srgbClr val="FF0000"/>
                </a:solidFill>
                <a:latin typeface="+mn-ea"/>
              </a:rPr>
              <a:t>）</a:t>
            </a:r>
            <a:r>
              <a:rPr lang="zh-CN" altLang="en-US" sz="2400" dirty="0" smtClean="0">
                <a:latin typeface="+mn-ea"/>
              </a:rPr>
              <a:t>。</a:t>
            </a:r>
            <a:endParaRPr lang="en-US" altLang="zh-CN" sz="2400" dirty="0" smtClean="0">
              <a:latin typeface="+mn-ea"/>
            </a:endParaRPr>
          </a:p>
          <a:p>
            <a:pPr eaLnBrk="1" hangingPunct="1">
              <a:defRPr/>
            </a:pPr>
            <a:r>
              <a:rPr kumimoji="1" lang="zh-CN" altLang="en-US" sz="2400" dirty="0" smtClean="0">
                <a:latin typeface="+mn-ea"/>
              </a:rPr>
              <a:t>根据代码中每一位是否有固定的权，通常将</a:t>
            </a:r>
            <a:r>
              <a:rPr kumimoji="1" lang="en-US" altLang="zh-CN" sz="2400" dirty="0" smtClean="0">
                <a:latin typeface="+mn-ea"/>
              </a:rPr>
              <a:t>BCD</a:t>
            </a:r>
            <a:r>
              <a:rPr kumimoji="1" lang="zh-CN" altLang="en-US" sz="2400" dirty="0" smtClean="0">
                <a:latin typeface="+mn-ea"/>
              </a:rPr>
              <a:t>码分为</a:t>
            </a:r>
            <a:r>
              <a:rPr kumimoji="1" lang="zh-CN" altLang="en-US" sz="2400" dirty="0" smtClean="0">
                <a:solidFill>
                  <a:srgbClr val="FF3300"/>
                </a:solidFill>
                <a:latin typeface="+mn-ea"/>
              </a:rPr>
              <a:t>有权码</a:t>
            </a:r>
            <a:r>
              <a:rPr kumimoji="1" lang="zh-CN" altLang="en-US" sz="2400" dirty="0" smtClean="0">
                <a:latin typeface="+mn-ea"/>
              </a:rPr>
              <a:t>和</a:t>
            </a:r>
            <a:r>
              <a:rPr kumimoji="1" lang="zh-CN" altLang="en-US" sz="2400" dirty="0" smtClean="0">
                <a:solidFill>
                  <a:srgbClr val="FF3300"/>
                </a:solidFill>
                <a:latin typeface="+mn-ea"/>
              </a:rPr>
              <a:t>无权码</a:t>
            </a:r>
            <a:r>
              <a:rPr kumimoji="1" lang="zh-CN" altLang="en-US" sz="2400" dirty="0" smtClean="0">
                <a:latin typeface="+mn-ea"/>
              </a:rPr>
              <a:t>两种类型</a:t>
            </a:r>
            <a:r>
              <a:rPr kumimoji="1" lang="zh-CN" altLang="en-US" sz="2400" dirty="0" smtClean="0">
                <a:solidFill>
                  <a:srgbClr val="0000FF"/>
                </a:solidFill>
                <a:latin typeface="+mn-ea"/>
              </a:rPr>
              <a:t>。</a:t>
            </a:r>
            <a:r>
              <a:rPr lang="zh-CN" altLang="en-US" sz="2400" dirty="0" smtClean="0">
                <a:latin typeface="+mn-ea"/>
              </a:rPr>
              <a:t>常见的包括：</a:t>
            </a:r>
            <a:r>
              <a:rPr lang="en-US" altLang="zh-CN" sz="2400" dirty="0" smtClean="0">
                <a:latin typeface="+mn-ea"/>
              </a:rPr>
              <a:t>8421BCD</a:t>
            </a:r>
            <a:r>
              <a:rPr lang="zh-CN" altLang="en-US" sz="2400" dirty="0" smtClean="0">
                <a:latin typeface="+mn-ea"/>
              </a:rPr>
              <a:t>码、</a:t>
            </a:r>
            <a:r>
              <a:rPr lang="en-US" altLang="zh-CN" sz="2400" dirty="0" smtClean="0">
                <a:latin typeface="+mn-ea"/>
              </a:rPr>
              <a:t>2421BCD</a:t>
            </a:r>
            <a:r>
              <a:rPr lang="zh-CN" altLang="en-US" sz="2400" dirty="0" smtClean="0">
                <a:latin typeface="+mn-ea"/>
              </a:rPr>
              <a:t>码、余</a:t>
            </a:r>
            <a:r>
              <a:rPr lang="en-US" altLang="zh-CN" sz="2400" dirty="0" smtClean="0">
                <a:latin typeface="+mn-ea"/>
              </a:rPr>
              <a:t>3</a:t>
            </a:r>
            <a:r>
              <a:rPr lang="zh-CN" altLang="en-US" sz="2400" dirty="0" smtClean="0">
                <a:latin typeface="+mn-ea"/>
              </a:rPr>
              <a:t>码等等。</a:t>
            </a:r>
            <a:endParaRPr lang="en-US" altLang="zh-CN" sz="2400" dirty="0" smtClean="0">
              <a:latin typeface="+mn-ea"/>
            </a:endParaRPr>
          </a:p>
          <a:p>
            <a:pPr eaLnBrk="1" hangingPunct="1">
              <a:defRPr/>
            </a:pPr>
            <a:r>
              <a:rPr lang="zh-CN" altLang="en-US" sz="2400" dirty="0" smtClean="0">
                <a:latin typeface="+mn-ea"/>
              </a:rPr>
              <a:t>特点：</a:t>
            </a:r>
          </a:p>
          <a:p>
            <a:pPr lvl="1" eaLnBrk="1" hangingPunct="1">
              <a:defRPr/>
            </a:pPr>
            <a:r>
              <a:rPr lang="zh-CN" altLang="en-US" sz="2400" dirty="0" smtClean="0">
                <a:latin typeface="+mn-ea"/>
              </a:rPr>
              <a:t>适合算术运算</a:t>
            </a:r>
          </a:p>
          <a:p>
            <a:pPr lvl="1" eaLnBrk="1" hangingPunct="1">
              <a:defRPr/>
            </a:pPr>
            <a:r>
              <a:rPr lang="zh-CN" altLang="en-US" sz="2400" dirty="0" smtClean="0">
                <a:latin typeface="+mn-ea"/>
              </a:rPr>
              <a:t>有利于数据传输</a:t>
            </a:r>
          </a:p>
          <a:p>
            <a:pPr lvl="1" eaLnBrk="1" hangingPunct="1">
              <a:lnSpc>
                <a:spcPct val="110000"/>
              </a:lnSpc>
              <a:defRPr/>
            </a:pPr>
            <a:r>
              <a:rPr lang="zh-CN" altLang="en-US" sz="2400" dirty="0" smtClean="0">
                <a:latin typeface="+mn-ea"/>
              </a:rPr>
              <a:t>用四位二进制代码表示一个十进制位</a:t>
            </a:r>
          </a:p>
          <a:p>
            <a:pPr lvl="1" eaLnBrk="1" hangingPunct="1">
              <a:lnSpc>
                <a:spcPct val="110000"/>
              </a:lnSpc>
              <a:defRPr/>
            </a:pPr>
            <a:r>
              <a:rPr lang="zh-CN" altLang="en-US" sz="2400" dirty="0" smtClean="0">
                <a:latin typeface="+mn-ea"/>
              </a:rPr>
              <a:t>其本质是十进制，表现形式为二进制码</a:t>
            </a:r>
          </a:p>
          <a:p>
            <a:pPr lvl="1" eaLnBrk="1" hangingPunct="1">
              <a:lnSpc>
                <a:spcPct val="110000"/>
              </a:lnSpc>
              <a:defRPr/>
            </a:pPr>
            <a:r>
              <a:rPr lang="zh-CN" altLang="en-US" sz="2400" dirty="0" smtClean="0">
                <a:solidFill>
                  <a:srgbClr val="FF0000"/>
                </a:solidFill>
                <a:latin typeface="+mn-ea"/>
              </a:rPr>
              <a:t>是一种编码方案，并非一种数制</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3971">
                                            <p:txEl>
                                              <p:pRg st="2" end="2"/>
                                            </p:txEl>
                                          </p:spTgt>
                                        </p:tgtEl>
                                        <p:attrNameLst>
                                          <p:attrName>style.visibility</p:attrName>
                                        </p:attrNameLst>
                                      </p:cBhvr>
                                      <p:to>
                                        <p:strVal val="visible"/>
                                      </p:to>
                                    </p:set>
                                    <p:anim calcmode="lin" valueType="num">
                                      <p:cBhvr additive="base">
                                        <p:cTn id="7" dur="500" fill="hold"/>
                                        <p:tgtEl>
                                          <p:spTgt spid="83971">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3971">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3971">
                                            <p:txEl>
                                              <p:pRg st="3" end="3"/>
                                            </p:txEl>
                                          </p:spTgt>
                                        </p:tgtEl>
                                        <p:attrNameLst>
                                          <p:attrName>style.visibility</p:attrName>
                                        </p:attrNameLst>
                                      </p:cBhvr>
                                      <p:to>
                                        <p:strVal val="visible"/>
                                      </p:to>
                                    </p:set>
                                    <p:anim calcmode="lin" valueType="num">
                                      <p:cBhvr additive="base">
                                        <p:cTn id="11" dur="500" fill="hold"/>
                                        <p:tgtEl>
                                          <p:spTgt spid="83971">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3971">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3971">
                                            <p:txEl>
                                              <p:pRg st="4" end="4"/>
                                            </p:txEl>
                                          </p:spTgt>
                                        </p:tgtEl>
                                        <p:attrNameLst>
                                          <p:attrName>style.visibility</p:attrName>
                                        </p:attrNameLst>
                                      </p:cBhvr>
                                      <p:to>
                                        <p:strVal val="visible"/>
                                      </p:to>
                                    </p:set>
                                    <p:anim calcmode="lin" valueType="num">
                                      <p:cBhvr additive="base">
                                        <p:cTn id="15" dur="500" fill="hold"/>
                                        <p:tgtEl>
                                          <p:spTgt spid="83971">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3971">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3971">
                                            <p:txEl>
                                              <p:pRg st="5" end="5"/>
                                            </p:txEl>
                                          </p:spTgt>
                                        </p:tgtEl>
                                        <p:attrNameLst>
                                          <p:attrName>style.visibility</p:attrName>
                                        </p:attrNameLst>
                                      </p:cBhvr>
                                      <p:to>
                                        <p:strVal val="visible"/>
                                      </p:to>
                                    </p:set>
                                    <p:anim calcmode="lin" valueType="num">
                                      <p:cBhvr additive="base">
                                        <p:cTn id="19" dur="500" fill="hold"/>
                                        <p:tgtEl>
                                          <p:spTgt spid="83971">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3971">
                                            <p:txEl>
                                              <p:pRg st="5" end="5"/>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3971">
                                            <p:txEl>
                                              <p:pRg st="6" end="6"/>
                                            </p:txEl>
                                          </p:spTgt>
                                        </p:tgtEl>
                                        <p:attrNameLst>
                                          <p:attrName>style.visibility</p:attrName>
                                        </p:attrNameLst>
                                      </p:cBhvr>
                                      <p:to>
                                        <p:strVal val="visible"/>
                                      </p:to>
                                    </p:set>
                                    <p:anim calcmode="lin" valueType="num">
                                      <p:cBhvr additive="base">
                                        <p:cTn id="23" dur="500" fill="hold"/>
                                        <p:tgtEl>
                                          <p:spTgt spid="83971">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3971">
                                            <p:txEl>
                                              <p:pRg st="6" end="6"/>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3971">
                                            <p:txEl>
                                              <p:pRg st="7" end="7"/>
                                            </p:txEl>
                                          </p:spTgt>
                                        </p:tgtEl>
                                        <p:attrNameLst>
                                          <p:attrName>style.visibility</p:attrName>
                                        </p:attrNameLst>
                                      </p:cBhvr>
                                      <p:to>
                                        <p:strVal val="visible"/>
                                      </p:to>
                                    </p:set>
                                    <p:anim calcmode="lin" valueType="num">
                                      <p:cBhvr additive="base">
                                        <p:cTn id="27" dur="500" fill="hold"/>
                                        <p:tgtEl>
                                          <p:spTgt spid="83971">
                                            <p:txEl>
                                              <p:pRg st="7" end="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3971">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p:txBody>
          <a:bodyPr/>
          <a:lstStyle/>
          <a:p>
            <a:pPr eaLnBrk="1" hangingPunct="1"/>
            <a:r>
              <a:rPr kumimoji="1" lang="zh-CN" altLang="en-US" smtClean="0">
                <a:latin typeface="宋体" pitchFamily="2" charset="-122"/>
                <a:cs typeface="Times New Roman" pitchFamily="18" charset="0"/>
              </a:rPr>
              <a:t>什么是数字系统</a:t>
            </a:r>
            <a:r>
              <a:rPr kumimoji="1" lang="en-US" altLang="zh-CN" smtClean="0">
                <a:latin typeface="宋体" pitchFamily="2" charset="-122"/>
                <a:cs typeface="Times New Roman" pitchFamily="18" charset="0"/>
              </a:rPr>
              <a:t>?</a:t>
            </a:r>
            <a:endParaRPr lang="zh-CN" altLang="en-US" smtClean="0"/>
          </a:p>
        </p:txBody>
      </p:sp>
      <p:sp>
        <p:nvSpPr>
          <p:cNvPr id="3" name="内容占位符 2"/>
          <p:cNvSpPr>
            <a:spLocks noGrp="1"/>
          </p:cNvSpPr>
          <p:nvPr>
            <p:ph idx="1"/>
          </p:nvPr>
        </p:nvSpPr>
        <p:spPr/>
        <p:txBody>
          <a:bodyPr/>
          <a:lstStyle/>
          <a:p>
            <a:pPr eaLnBrk="1" hangingPunct="1"/>
            <a:r>
              <a:rPr kumimoji="1" lang="zh-CN" altLang="en-US" smtClean="0">
                <a:latin typeface="宋体" pitchFamily="2" charset="-122"/>
                <a:cs typeface="Times New Roman" pitchFamily="18" charset="0"/>
              </a:rPr>
              <a:t>若信号的变化在时间上和数值上都是离散的，或者说断续的，则称为离散信号。离散信号的变化可以用不同的数字反映，所以又称为</a:t>
            </a:r>
            <a:r>
              <a:rPr kumimoji="1" lang="zh-CN" altLang="en-US" smtClean="0">
                <a:solidFill>
                  <a:srgbClr val="FF0000"/>
                </a:solidFill>
                <a:latin typeface="宋体" pitchFamily="2" charset="-122"/>
                <a:cs typeface="Times New Roman" pitchFamily="18" charset="0"/>
              </a:rPr>
              <a:t>数字信号</a:t>
            </a:r>
            <a:r>
              <a:rPr kumimoji="1" lang="zh-CN" altLang="en-US" smtClean="0">
                <a:latin typeface="宋体" pitchFamily="2" charset="-122"/>
                <a:cs typeface="Times New Roman" pitchFamily="18" charset="0"/>
              </a:rPr>
              <a:t>。</a:t>
            </a:r>
            <a:endParaRPr kumimoji="1" lang="en-US" altLang="zh-CN" smtClean="0">
              <a:latin typeface="宋体" pitchFamily="2" charset="-122"/>
              <a:cs typeface="Times New Roman" pitchFamily="18" charset="0"/>
            </a:endParaRPr>
          </a:p>
          <a:p>
            <a:pPr eaLnBrk="1" hangingPunct="1"/>
            <a:endParaRPr kumimoji="1" lang="en-US" altLang="zh-CN" smtClean="0">
              <a:latin typeface="宋体" pitchFamily="2" charset="-122"/>
              <a:cs typeface="Times New Roman" pitchFamily="18" charset="0"/>
            </a:endParaRPr>
          </a:p>
          <a:p>
            <a:pPr eaLnBrk="1" hangingPunct="1"/>
            <a:r>
              <a:rPr kumimoji="1" lang="zh-CN" altLang="en-US" smtClean="0">
                <a:solidFill>
                  <a:srgbClr val="FF0000"/>
                </a:solidFill>
                <a:latin typeface="宋体" pitchFamily="2" charset="-122"/>
                <a:cs typeface="Times New Roman" pitchFamily="18" charset="0"/>
              </a:rPr>
              <a:t>数字系统</a:t>
            </a:r>
            <a:r>
              <a:rPr kumimoji="1" lang="zh-CN" altLang="en-US" smtClean="0">
                <a:latin typeface="宋体" pitchFamily="2" charset="-122"/>
                <a:cs typeface="Times New Roman" pitchFamily="18" charset="0"/>
              </a:rPr>
              <a:t>是一个能对数字信号进行加工、传递和存储的实体，它由实现各种功能的数字逻辑电路相互连接而成。例如，数字计算机。</a:t>
            </a:r>
            <a:endParaRPr kumimoji="1" lang="en-US" altLang="zh-CN" smtClean="0">
              <a:latin typeface="宋体" pitchFamily="2" charset="-122"/>
              <a:cs typeface="Times New Roman" pitchFamily="18" charset="0"/>
            </a:endParaRPr>
          </a:p>
          <a:p>
            <a:pPr eaLnBrk="1" hangingPunct="1"/>
            <a:endParaRPr kumimoji="1" lang="en-US" altLang="zh-CN" smtClean="0">
              <a:latin typeface="宋体" pitchFamily="2" charset="-122"/>
              <a:cs typeface="Times New Roman" pitchFamily="18" charset="0"/>
            </a:endParaRPr>
          </a:p>
          <a:p>
            <a:pPr eaLnBrk="1" hangingPunct="1"/>
            <a:r>
              <a:rPr kumimoji="1" lang="zh-CN" altLang="en-US" smtClean="0">
                <a:latin typeface="Times New Roman" pitchFamily="18" charset="0"/>
              </a:rPr>
              <a:t>用来处理数字信号的电子线路称为</a:t>
            </a:r>
            <a:r>
              <a:rPr kumimoji="1" lang="zh-CN" altLang="en-US" smtClean="0">
                <a:solidFill>
                  <a:srgbClr val="FF0000"/>
                </a:solidFill>
                <a:latin typeface="Times New Roman" pitchFamily="18" charset="0"/>
              </a:rPr>
              <a:t>数字电路</a:t>
            </a:r>
            <a:r>
              <a:rPr kumimoji="1" lang="zh-CN" altLang="en-US" smtClean="0">
                <a:latin typeface="Times New Roman" pitchFamily="18" charset="0"/>
              </a:rPr>
              <a:t>。由于其各种功能是通过</a:t>
            </a:r>
            <a:r>
              <a:rPr kumimoji="1" lang="zh-CN" altLang="en-US" smtClean="0">
                <a:solidFill>
                  <a:srgbClr val="FF0000"/>
                </a:solidFill>
                <a:latin typeface="Times New Roman" pitchFamily="18" charset="0"/>
              </a:rPr>
              <a:t>逻辑运算和逻辑判断</a:t>
            </a:r>
            <a:r>
              <a:rPr kumimoji="1" lang="zh-CN" altLang="en-US" smtClean="0">
                <a:latin typeface="Times New Roman" pitchFamily="18" charset="0"/>
              </a:rPr>
              <a:t>来实现的，所以又称为</a:t>
            </a:r>
            <a:r>
              <a:rPr kumimoji="1" lang="zh-CN" altLang="en-US" smtClean="0">
                <a:solidFill>
                  <a:srgbClr val="FF0000"/>
                </a:solidFill>
                <a:latin typeface="Times New Roman" pitchFamily="18" charset="0"/>
              </a:rPr>
              <a:t>数字逻辑电路</a:t>
            </a:r>
            <a:r>
              <a:rPr kumimoji="1" lang="zh-CN" altLang="en-US" smtClean="0">
                <a:latin typeface="Times New Roman" pitchFamily="18" charset="0"/>
              </a:rPr>
              <a:t>或者</a:t>
            </a:r>
            <a:r>
              <a:rPr kumimoji="1" lang="zh-CN" altLang="en-US" smtClean="0">
                <a:solidFill>
                  <a:srgbClr val="FF0000"/>
                </a:solidFill>
                <a:latin typeface="Times New Roman" pitchFamily="18" charset="0"/>
              </a:rPr>
              <a:t>逻辑电路</a:t>
            </a:r>
            <a:r>
              <a:rPr kumimoji="1" lang="zh-CN" altLang="en-US" smtClean="0">
                <a:latin typeface="Times New Roman" pitchFamily="18" charset="0"/>
              </a:rPr>
              <a:t>。</a:t>
            </a:r>
            <a:endParaRPr kumimoji="1" lang="en-US" altLang="zh-CN" smtClean="0">
              <a:latin typeface="Times New Roman" pitchFamily="18" charset="0"/>
            </a:endParaRPr>
          </a:p>
          <a:p>
            <a:pPr eaLnBrk="1" hangingPunct="1"/>
            <a:endParaRPr lang="zh-CN" altLang="en-US"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p:nvPr>
        </p:nvSpPr>
        <p:spPr/>
        <p:txBody>
          <a:bodyPr/>
          <a:lstStyle/>
          <a:p>
            <a:r>
              <a:rPr lang="en-US" altLang="zh-CN" smtClean="0"/>
              <a:t>8421BCD</a:t>
            </a:r>
            <a:r>
              <a:rPr lang="zh-CN" altLang="en-US" smtClean="0"/>
              <a:t>码</a:t>
            </a:r>
          </a:p>
        </p:txBody>
      </p:sp>
      <p:sp>
        <p:nvSpPr>
          <p:cNvPr id="3" name="内容占位符 2"/>
          <p:cNvSpPr>
            <a:spLocks noGrp="1"/>
          </p:cNvSpPr>
          <p:nvPr>
            <p:ph idx="1"/>
          </p:nvPr>
        </p:nvSpPr>
        <p:spPr/>
        <p:txBody>
          <a:bodyPr/>
          <a:lstStyle/>
          <a:p>
            <a:pPr>
              <a:defRPr/>
            </a:pPr>
            <a:r>
              <a:rPr kumimoji="1" lang="en-US" altLang="zh-CN" sz="2400" dirty="0" smtClean="0">
                <a:solidFill>
                  <a:srgbClr val="FF0000"/>
                </a:solidFill>
                <a:latin typeface="+mn-ea"/>
                <a:cs typeface="Times New Roman" pitchFamily="18" charset="0"/>
              </a:rPr>
              <a:t>8421</a:t>
            </a:r>
            <a:r>
              <a:rPr kumimoji="1" lang="zh-CN" altLang="en-US" sz="2400" dirty="0" smtClean="0">
                <a:solidFill>
                  <a:srgbClr val="FF0000"/>
                </a:solidFill>
                <a:latin typeface="+mn-ea"/>
                <a:cs typeface="Times New Roman" pitchFamily="18" charset="0"/>
              </a:rPr>
              <a:t>码</a:t>
            </a:r>
            <a:r>
              <a:rPr kumimoji="1" lang="zh-CN" altLang="en-US" sz="2400" dirty="0" smtClean="0">
                <a:solidFill>
                  <a:srgbClr val="FF0000"/>
                </a:solidFill>
                <a:latin typeface="+mn-ea"/>
              </a:rPr>
              <a:t>：</a:t>
            </a:r>
            <a:r>
              <a:rPr kumimoji="1" lang="zh-CN" altLang="en-US" sz="2400" dirty="0" smtClean="0">
                <a:latin typeface="+mn-ea"/>
                <a:cs typeface="Times New Roman" pitchFamily="18" charset="0"/>
              </a:rPr>
              <a:t>是用</a:t>
            </a:r>
            <a:r>
              <a:rPr kumimoji="1" lang="en-US" altLang="zh-CN" sz="2400" dirty="0" smtClean="0">
                <a:latin typeface="+mn-ea"/>
                <a:cs typeface="Times New Roman" pitchFamily="18" charset="0"/>
              </a:rPr>
              <a:t>4</a:t>
            </a:r>
            <a:r>
              <a:rPr kumimoji="1" lang="zh-CN" altLang="en-US" sz="2400" dirty="0" smtClean="0">
                <a:latin typeface="+mn-ea"/>
                <a:cs typeface="Times New Roman" pitchFamily="18" charset="0"/>
              </a:rPr>
              <a:t>位二进制</a:t>
            </a:r>
            <a:r>
              <a:rPr kumimoji="1" lang="zh-CN" altLang="en-US" sz="2400" dirty="0" smtClean="0">
                <a:latin typeface="+mn-ea"/>
              </a:rPr>
              <a:t>码</a:t>
            </a:r>
            <a:r>
              <a:rPr kumimoji="1" lang="zh-CN" altLang="en-US" sz="2400" dirty="0" smtClean="0">
                <a:latin typeface="+mn-ea"/>
                <a:cs typeface="Times New Roman" pitchFamily="18" charset="0"/>
              </a:rPr>
              <a:t>表示</a:t>
            </a:r>
            <a:r>
              <a:rPr kumimoji="1" lang="zh-CN" altLang="en-US" sz="2400" dirty="0" smtClean="0">
                <a:latin typeface="+mn-ea"/>
              </a:rPr>
              <a:t>一位十进制字符的</a:t>
            </a:r>
            <a:r>
              <a:rPr kumimoji="1" lang="zh-CN" altLang="en-US" sz="2400" dirty="0" smtClean="0">
                <a:latin typeface="+mn-ea"/>
                <a:cs typeface="Times New Roman" pitchFamily="18" charset="0"/>
              </a:rPr>
              <a:t>一种有权码，</a:t>
            </a:r>
            <a:r>
              <a:rPr kumimoji="1" lang="en-US" altLang="zh-CN" sz="2400" dirty="0" smtClean="0">
                <a:latin typeface="+mn-ea"/>
                <a:cs typeface="Times New Roman" pitchFamily="18" charset="0"/>
              </a:rPr>
              <a:t>4</a:t>
            </a:r>
            <a:r>
              <a:rPr kumimoji="1" lang="zh-CN" altLang="en-US" sz="2400" dirty="0" smtClean="0">
                <a:latin typeface="+mn-ea"/>
                <a:cs typeface="Times New Roman" pitchFamily="18" charset="0"/>
              </a:rPr>
              <a:t>位二进制码从高位至低位的权依次为</a:t>
            </a:r>
            <a:r>
              <a:rPr kumimoji="1" lang="en-US" altLang="zh-CN" sz="2400" dirty="0" smtClean="0">
                <a:latin typeface="+mn-ea"/>
                <a:cs typeface="Times New Roman" pitchFamily="18" charset="0"/>
              </a:rPr>
              <a:t>2</a:t>
            </a:r>
            <a:r>
              <a:rPr kumimoji="1" lang="en-US" altLang="zh-CN" sz="2400" baseline="30000" dirty="0" smtClean="0">
                <a:latin typeface="+mn-ea"/>
                <a:cs typeface="Times New Roman" pitchFamily="18" charset="0"/>
              </a:rPr>
              <a:t>3</a:t>
            </a:r>
            <a:r>
              <a:rPr kumimoji="1" lang="zh-CN" altLang="en-US" sz="2400" dirty="0" smtClean="0">
                <a:latin typeface="+mn-ea"/>
                <a:cs typeface="Times New Roman" pitchFamily="18" charset="0"/>
              </a:rPr>
              <a:t>、</a:t>
            </a:r>
            <a:r>
              <a:rPr kumimoji="1" lang="en-US" altLang="zh-CN" sz="2400" dirty="0" smtClean="0">
                <a:latin typeface="+mn-ea"/>
                <a:cs typeface="Times New Roman" pitchFamily="18" charset="0"/>
              </a:rPr>
              <a:t>2</a:t>
            </a:r>
            <a:r>
              <a:rPr kumimoji="1" lang="en-US" altLang="zh-CN" sz="2400" baseline="30000" dirty="0" smtClean="0">
                <a:latin typeface="+mn-ea"/>
                <a:cs typeface="Times New Roman" pitchFamily="18" charset="0"/>
              </a:rPr>
              <a:t>2</a:t>
            </a:r>
            <a:r>
              <a:rPr kumimoji="1" lang="zh-CN" altLang="en-US" sz="2400" dirty="0" smtClean="0">
                <a:latin typeface="+mn-ea"/>
                <a:cs typeface="Times New Roman" pitchFamily="18" charset="0"/>
              </a:rPr>
              <a:t>、</a:t>
            </a:r>
            <a:r>
              <a:rPr kumimoji="1" lang="en-US" altLang="zh-CN" sz="2400" dirty="0" smtClean="0">
                <a:latin typeface="+mn-ea"/>
                <a:cs typeface="Times New Roman" pitchFamily="18" charset="0"/>
              </a:rPr>
              <a:t>2</a:t>
            </a:r>
            <a:r>
              <a:rPr kumimoji="1" lang="en-US" altLang="zh-CN" sz="2400" baseline="30000" dirty="0" smtClean="0">
                <a:latin typeface="+mn-ea"/>
                <a:cs typeface="Times New Roman" pitchFamily="18" charset="0"/>
              </a:rPr>
              <a:t>1</a:t>
            </a:r>
            <a:r>
              <a:rPr kumimoji="1" lang="zh-CN" altLang="en-US" sz="2400" dirty="0" smtClean="0">
                <a:latin typeface="+mn-ea"/>
                <a:cs typeface="Times New Roman" pitchFamily="18" charset="0"/>
              </a:rPr>
              <a:t>、</a:t>
            </a:r>
            <a:r>
              <a:rPr kumimoji="1" lang="en-US" altLang="zh-CN" sz="2400" dirty="0" smtClean="0">
                <a:latin typeface="+mn-ea"/>
                <a:cs typeface="Times New Roman" pitchFamily="18" charset="0"/>
              </a:rPr>
              <a:t>2</a:t>
            </a:r>
            <a:r>
              <a:rPr kumimoji="1" lang="en-US" altLang="zh-CN" sz="2400" baseline="30000" dirty="0" smtClean="0">
                <a:latin typeface="+mn-ea"/>
                <a:cs typeface="Times New Roman" pitchFamily="18" charset="0"/>
              </a:rPr>
              <a:t>0</a:t>
            </a:r>
            <a:r>
              <a:rPr kumimoji="1" lang="zh-CN" altLang="en-US" sz="2400" dirty="0" smtClean="0">
                <a:latin typeface="+mn-ea"/>
                <a:cs typeface="Times New Roman" pitchFamily="18" charset="0"/>
              </a:rPr>
              <a:t>，即为</a:t>
            </a:r>
            <a:r>
              <a:rPr kumimoji="1" lang="en-US" altLang="zh-CN" sz="2400" dirty="0" smtClean="0">
                <a:latin typeface="+mn-ea"/>
                <a:cs typeface="Times New Roman" pitchFamily="18" charset="0"/>
              </a:rPr>
              <a:t>8</a:t>
            </a:r>
            <a:r>
              <a:rPr kumimoji="1" lang="zh-CN" altLang="en-US" sz="2400" dirty="0" smtClean="0">
                <a:latin typeface="+mn-ea"/>
                <a:cs typeface="Times New Roman" pitchFamily="18" charset="0"/>
              </a:rPr>
              <a:t>、</a:t>
            </a:r>
            <a:r>
              <a:rPr kumimoji="1" lang="en-US" altLang="zh-CN" sz="2400" dirty="0" smtClean="0">
                <a:latin typeface="+mn-ea"/>
                <a:cs typeface="Times New Roman" pitchFamily="18" charset="0"/>
              </a:rPr>
              <a:t>4</a:t>
            </a:r>
            <a:r>
              <a:rPr kumimoji="1" lang="zh-CN" altLang="en-US" sz="2400" dirty="0" smtClean="0">
                <a:latin typeface="+mn-ea"/>
                <a:cs typeface="Times New Roman" pitchFamily="18" charset="0"/>
              </a:rPr>
              <a:t>、</a:t>
            </a:r>
            <a:r>
              <a:rPr kumimoji="1" lang="en-US" altLang="zh-CN" sz="2400" dirty="0" smtClean="0">
                <a:latin typeface="+mn-ea"/>
                <a:cs typeface="Times New Roman" pitchFamily="18" charset="0"/>
              </a:rPr>
              <a:t>2</a:t>
            </a:r>
            <a:r>
              <a:rPr kumimoji="1" lang="zh-CN" altLang="en-US" sz="2400" dirty="0" smtClean="0">
                <a:latin typeface="+mn-ea"/>
                <a:cs typeface="Times New Roman" pitchFamily="18" charset="0"/>
              </a:rPr>
              <a:t>、</a:t>
            </a:r>
            <a:r>
              <a:rPr kumimoji="1" lang="en-US" altLang="zh-CN" sz="2400" dirty="0" smtClean="0">
                <a:latin typeface="+mn-ea"/>
                <a:cs typeface="Times New Roman" pitchFamily="18" charset="0"/>
              </a:rPr>
              <a:t>1,</a:t>
            </a:r>
            <a:r>
              <a:rPr kumimoji="1" lang="zh-CN" altLang="en-US" sz="2400" dirty="0" smtClean="0">
                <a:latin typeface="+mn-ea"/>
                <a:cs typeface="Times New Roman" pitchFamily="18" charset="0"/>
              </a:rPr>
              <a:t>故称为</a:t>
            </a:r>
            <a:r>
              <a:rPr kumimoji="1" lang="en-US" altLang="zh-CN" sz="2400" dirty="0" smtClean="0">
                <a:latin typeface="+mn-ea"/>
                <a:cs typeface="Times New Roman" pitchFamily="18" charset="0"/>
              </a:rPr>
              <a:t>8421</a:t>
            </a:r>
            <a:r>
              <a:rPr kumimoji="1" lang="zh-CN" altLang="en-US" sz="2400" dirty="0" smtClean="0">
                <a:latin typeface="+mn-ea"/>
                <a:cs typeface="Times New Roman" pitchFamily="18" charset="0"/>
              </a:rPr>
              <a:t>码。</a:t>
            </a:r>
            <a:endParaRPr kumimoji="1" lang="en-US" altLang="zh-CN" sz="2400" dirty="0" smtClean="0">
              <a:latin typeface="+mn-ea"/>
              <a:cs typeface="Times New Roman" pitchFamily="18" charset="0"/>
            </a:endParaRPr>
          </a:p>
          <a:p>
            <a:pPr>
              <a:defRPr/>
            </a:pPr>
            <a:r>
              <a:rPr kumimoji="1" lang="zh-CN" altLang="en-US" sz="2400" dirty="0" smtClean="0">
                <a:latin typeface="+mn-ea"/>
                <a:cs typeface="Times New Roman" pitchFamily="18" charset="0"/>
              </a:rPr>
              <a:t>按</a:t>
            </a:r>
            <a:r>
              <a:rPr kumimoji="1" lang="en-US" altLang="zh-CN" sz="2400" dirty="0" smtClean="0">
                <a:latin typeface="+mn-ea"/>
                <a:cs typeface="Times New Roman" pitchFamily="18" charset="0"/>
              </a:rPr>
              <a:t>8421</a:t>
            </a:r>
            <a:r>
              <a:rPr kumimoji="1" lang="zh-CN" altLang="en-US" sz="2400" dirty="0" smtClean="0">
                <a:latin typeface="+mn-ea"/>
                <a:cs typeface="Times New Roman" pitchFamily="18" charset="0"/>
              </a:rPr>
              <a:t>码编码的</a:t>
            </a:r>
            <a:r>
              <a:rPr kumimoji="1" lang="en-US" altLang="zh-CN" sz="2400" dirty="0" smtClean="0">
                <a:latin typeface="+mn-ea"/>
                <a:cs typeface="Times New Roman" pitchFamily="18" charset="0"/>
              </a:rPr>
              <a:t>0</a:t>
            </a:r>
            <a:r>
              <a:rPr kumimoji="1" lang="zh-CN" altLang="en-US" sz="2400" dirty="0" smtClean="0">
                <a:latin typeface="+mn-ea"/>
                <a:cs typeface="Times New Roman" pitchFamily="18" charset="0"/>
              </a:rPr>
              <a:t>～</a:t>
            </a:r>
            <a:r>
              <a:rPr kumimoji="1" lang="en-US" altLang="zh-CN" sz="2400" dirty="0" smtClean="0">
                <a:latin typeface="+mn-ea"/>
                <a:cs typeface="Times New Roman" pitchFamily="18" charset="0"/>
              </a:rPr>
              <a:t>9</a:t>
            </a:r>
            <a:r>
              <a:rPr kumimoji="1" lang="zh-CN" altLang="en-US" sz="2400" dirty="0" smtClean="0">
                <a:latin typeface="+mn-ea"/>
              </a:rPr>
              <a:t>与</a:t>
            </a:r>
            <a:r>
              <a:rPr kumimoji="1" lang="zh-CN" altLang="en-US" sz="2400" dirty="0" smtClean="0">
                <a:latin typeface="+mn-ea"/>
                <a:cs typeface="Times New Roman" pitchFamily="18" charset="0"/>
              </a:rPr>
              <a:t>用</a:t>
            </a:r>
            <a:r>
              <a:rPr kumimoji="1" lang="en-US" altLang="zh-CN" sz="2400" dirty="0" smtClean="0">
                <a:latin typeface="+mn-ea"/>
                <a:cs typeface="Times New Roman" pitchFamily="18" charset="0"/>
              </a:rPr>
              <a:t>4</a:t>
            </a:r>
            <a:r>
              <a:rPr kumimoji="1" lang="zh-CN" altLang="en-US" sz="2400" dirty="0" smtClean="0">
                <a:latin typeface="+mn-ea"/>
                <a:cs typeface="Times New Roman" pitchFamily="18" charset="0"/>
              </a:rPr>
              <a:t>位二进制数表示的</a:t>
            </a:r>
            <a:r>
              <a:rPr kumimoji="1" lang="en-US" altLang="zh-CN" sz="2400" dirty="0" smtClean="0">
                <a:latin typeface="+mn-ea"/>
                <a:cs typeface="Times New Roman" pitchFamily="18" charset="0"/>
              </a:rPr>
              <a:t>0</a:t>
            </a:r>
            <a:r>
              <a:rPr kumimoji="1" lang="zh-CN" altLang="en-US" sz="2400" dirty="0" smtClean="0">
                <a:latin typeface="+mn-ea"/>
                <a:cs typeface="Times New Roman" pitchFamily="18" charset="0"/>
              </a:rPr>
              <a:t>～</a:t>
            </a:r>
            <a:r>
              <a:rPr kumimoji="1" lang="en-US" altLang="zh-CN" sz="2400" dirty="0" smtClean="0">
                <a:latin typeface="+mn-ea"/>
                <a:cs typeface="Times New Roman" pitchFamily="18" charset="0"/>
              </a:rPr>
              <a:t>9</a:t>
            </a:r>
            <a:r>
              <a:rPr kumimoji="1" lang="zh-CN" altLang="en-US" sz="2400" dirty="0" smtClean="0">
                <a:latin typeface="+mn-ea"/>
                <a:cs typeface="Times New Roman" pitchFamily="18" charset="0"/>
              </a:rPr>
              <a:t>完全一样。所以，</a:t>
            </a:r>
            <a:r>
              <a:rPr kumimoji="1" lang="en-US" altLang="zh-CN" sz="2400" dirty="0" smtClean="0">
                <a:latin typeface="+mn-ea"/>
                <a:cs typeface="Times New Roman" pitchFamily="18" charset="0"/>
              </a:rPr>
              <a:t>8421</a:t>
            </a:r>
            <a:r>
              <a:rPr kumimoji="1" lang="zh-CN" altLang="en-US" sz="2400" dirty="0" smtClean="0">
                <a:latin typeface="+mn-ea"/>
                <a:cs typeface="Times New Roman" pitchFamily="18" charset="0"/>
              </a:rPr>
              <a:t>码是一种人机联系时广泛使用的中间形式</a:t>
            </a:r>
            <a:r>
              <a:rPr kumimoji="1" lang="zh-CN" altLang="en-US" sz="2400" dirty="0" smtClean="0">
                <a:latin typeface="+mn-ea"/>
              </a:rPr>
              <a:t>。</a:t>
            </a:r>
            <a:endParaRPr kumimoji="1" lang="en-US" altLang="zh-CN" sz="2400" dirty="0" smtClean="0">
              <a:latin typeface="+mn-ea"/>
            </a:endParaRPr>
          </a:p>
          <a:p>
            <a:pPr>
              <a:defRPr/>
            </a:pPr>
            <a:r>
              <a:rPr kumimoji="1" lang="zh-CN" altLang="en-US" sz="2400" dirty="0" smtClean="0">
                <a:solidFill>
                  <a:srgbClr val="FF0000"/>
                </a:solidFill>
                <a:latin typeface="+mn-ea"/>
              </a:rPr>
              <a:t>注意：</a:t>
            </a:r>
            <a:endParaRPr kumimoji="1" lang="en-US" altLang="zh-CN" sz="2400" dirty="0" smtClean="0">
              <a:solidFill>
                <a:srgbClr val="FF0000"/>
              </a:solidFill>
              <a:latin typeface="+mn-ea"/>
            </a:endParaRPr>
          </a:p>
          <a:p>
            <a:pPr>
              <a:defRPr/>
            </a:pPr>
            <a:r>
              <a:rPr kumimoji="1" lang="en-US" altLang="zh-CN" sz="2400" dirty="0" smtClean="0">
                <a:latin typeface="+mn-ea"/>
                <a:cs typeface="Times New Roman" pitchFamily="18" charset="0"/>
              </a:rPr>
              <a:t>(1) 8421</a:t>
            </a:r>
            <a:r>
              <a:rPr kumimoji="1" lang="zh-CN" altLang="en-US" sz="2400" dirty="0" smtClean="0">
                <a:latin typeface="+mn-ea"/>
                <a:cs typeface="Times New Roman" pitchFamily="18" charset="0"/>
              </a:rPr>
              <a:t>码中不允许出现</a:t>
            </a:r>
            <a:r>
              <a:rPr kumimoji="1" lang="en-US" altLang="zh-CN" sz="2400" dirty="0" smtClean="0">
                <a:latin typeface="+mn-ea"/>
                <a:cs typeface="Times New Roman" pitchFamily="18" charset="0"/>
              </a:rPr>
              <a:t>1010</a:t>
            </a:r>
            <a:r>
              <a:rPr kumimoji="1" lang="zh-CN" altLang="en-US" sz="2400" dirty="0" smtClean="0">
                <a:latin typeface="+mn-ea"/>
                <a:cs typeface="Times New Roman" pitchFamily="18" charset="0"/>
              </a:rPr>
              <a:t>～</a:t>
            </a:r>
            <a:r>
              <a:rPr kumimoji="1" lang="en-US" altLang="zh-CN" sz="2400" dirty="0" smtClean="0">
                <a:latin typeface="+mn-ea"/>
                <a:cs typeface="Times New Roman" pitchFamily="18" charset="0"/>
              </a:rPr>
              <a:t>1111</a:t>
            </a:r>
            <a:r>
              <a:rPr kumimoji="1" lang="zh-CN" altLang="en-US" sz="2400" dirty="0" smtClean="0">
                <a:latin typeface="+mn-ea"/>
              </a:rPr>
              <a:t>六</a:t>
            </a:r>
            <a:r>
              <a:rPr kumimoji="1" lang="zh-CN" altLang="en-US" sz="2400" dirty="0" smtClean="0">
                <a:latin typeface="+mn-ea"/>
                <a:cs typeface="Times New Roman" pitchFamily="18" charset="0"/>
              </a:rPr>
              <a:t>种组合</a:t>
            </a:r>
            <a:r>
              <a:rPr kumimoji="1" lang="en-US" altLang="zh-CN" sz="2400" dirty="0" smtClean="0">
                <a:latin typeface="+mn-ea"/>
                <a:cs typeface="Times New Roman" pitchFamily="18" charset="0"/>
              </a:rPr>
              <a:t>(</a:t>
            </a:r>
            <a:r>
              <a:rPr kumimoji="1" lang="zh-CN" altLang="en-US" sz="2400" dirty="0" smtClean="0">
                <a:latin typeface="+mn-ea"/>
                <a:cs typeface="Times New Roman" pitchFamily="18" charset="0"/>
              </a:rPr>
              <a:t>因为没有十进制数字符号与其对应</a:t>
            </a:r>
            <a:r>
              <a:rPr kumimoji="1" lang="en-US" altLang="zh-CN" sz="2400" dirty="0" smtClean="0">
                <a:latin typeface="+mn-ea"/>
                <a:cs typeface="Times New Roman" pitchFamily="18" charset="0"/>
              </a:rPr>
              <a:t>)</a:t>
            </a:r>
            <a:r>
              <a:rPr kumimoji="1" lang="zh-CN" altLang="en-US" sz="2400" dirty="0" smtClean="0">
                <a:latin typeface="+mn-ea"/>
                <a:cs typeface="Times New Roman" pitchFamily="18" charset="0"/>
              </a:rPr>
              <a:t>。</a:t>
            </a:r>
            <a:endParaRPr kumimoji="1" lang="en-US" altLang="zh-CN" sz="2400" dirty="0" smtClean="0">
              <a:latin typeface="+mn-ea"/>
              <a:cs typeface="Times New Roman" pitchFamily="18" charset="0"/>
            </a:endParaRPr>
          </a:p>
          <a:p>
            <a:pPr>
              <a:defRPr/>
            </a:pPr>
            <a:r>
              <a:rPr kumimoji="1" lang="en-US" altLang="zh-CN" sz="2400" dirty="0" smtClean="0">
                <a:latin typeface="+mn-ea"/>
              </a:rPr>
              <a:t>(2) </a:t>
            </a:r>
            <a:r>
              <a:rPr kumimoji="1" lang="zh-CN" altLang="en-US" sz="2400" dirty="0" smtClean="0">
                <a:latin typeface="+mn-ea"/>
                <a:cs typeface="Times New Roman" pitchFamily="18" charset="0"/>
              </a:rPr>
              <a:t>十进制数字符号的</a:t>
            </a:r>
            <a:r>
              <a:rPr kumimoji="1" lang="en-US" altLang="zh-CN" sz="2400" dirty="0" smtClean="0">
                <a:latin typeface="+mn-ea"/>
                <a:cs typeface="Times New Roman" pitchFamily="18" charset="0"/>
              </a:rPr>
              <a:t>8421</a:t>
            </a:r>
            <a:r>
              <a:rPr kumimoji="1" lang="zh-CN" altLang="en-US" sz="2400" dirty="0" smtClean="0">
                <a:latin typeface="+mn-ea"/>
                <a:cs typeface="Times New Roman" pitchFamily="18" charset="0"/>
              </a:rPr>
              <a:t>码与相应</a:t>
            </a:r>
            <a:r>
              <a:rPr kumimoji="1" lang="en-US" altLang="zh-CN" sz="2400" dirty="0" smtClean="0">
                <a:latin typeface="+mn-ea"/>
                <a:cs typeface="Times New Roman" pitchFamily="18" charset="0"/>
              </a:rPr>
              <a:t>ASCII</a:t>
            </a:r>
            <a:r>
              <a:rPr kumimoji="1" lang="zh-CN" altLang="en-US" sz="2400" dirty="0" smtClean="0">
                <a:latin typeface="+mn-ea"/>
                <a:cs typeface="Times New Roman" pitchFamily="18" charset="0"/>
              </a:rPr>
              <a:t>码的低四位相同，这一特点有利于简化输入输出过程中</a:t>
            </a:r>
            <a:r>
              <a:rPr kumimoji="1" lang="en-US" altLang="zh-CN" sz="2400" dirty="0" smtClean="0">
                <a:latin typeface="+mn-ea"/>
                <a:cs typeface="Times New Roman" pitchFamily="18" charset="0"/>
              </a:rPr>
              <a:t>BCD</a:t>
            </a:r>
            <a:r>
              <a:rPr kumimoji="1" lang="zh-CN" altLang="en-US" sz="2400" dirty="0" smtClean="0">
                <a:latin typeface="+mn-ea"/>
                <a:cs typeface="Times New Roman" pitchFamily="18" charset="0"/>
              </a:rPr>
              <a:t>码与字符代码的转换。</a:t>
            </a:r>
            <a:endParaRPr lang="zh-CN" altLang="en-US" sz="2400" dirty="0">
              <a:latin typeface="+mn-ea"/>
            </a:endParaRPr>
          </a:p>
        </p:txBody>
      </p:sp>
    </p:spTree>
  </p:cSld>
  <p:clrMapOvr>
    <a:masterClrMapping/>
  </p:clrMapOvr>
  <p:transition>
    <p:dissolv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en-US" altLang="zh-CN" smtClean="0">
                <a:latin typeface="Times New Roman" pitchFamily="18" charset="0"/>
              </a:rPr>
              <a:t>8421BCD</a:t>
            </a:r>
            <a:r>
              <a:rPr lang="zh-CN" altLang="en-US" smtClean="0">
                <a:latin typeface="Times New Roman" pitchFamily="18" charset="0"/>
              </a:rPr>
              <a:t>码</a:t>
            </a:r>
          </a:p>
        </p:txBody>
      </p:sp>
      <p:sp>
        <p:nvSpPr>
          <p:cNvPr id="91139" name="Rectangle 3"/>
          <p:cNvSpPr>
            <a:spLocks noGrp="1" noChangeArrowheads="1"/>
          </p:cNvSpPr>
          <p:nvPr>
            <p:ph type="body" idx="1"/>
          </p:nvPr>
        </p:nvSpPr>
        <p:spPr>
          <a:xfrm>
            <a:off x="179388" y="1341438"/>
            <a:ext cx="7272337" cy="547687"/>
          </a:xfrm>
        </p:spPr>
        <p:txBody>
          <a:bodyPr/>
          <a:lstStyle/>
          <a:p>
            <a:pPr eaLnBrk="1" hangingPunct="1"/>
            <a:r>
              <a:rPr lang="zh-CN" altLang="en-US" smtClean="0">
                <a:latin typeface="Times New Roman" pitchFamily="18" charset="0"/>
              </a:rPr>
              <a:t>例：将</a:t>
            </a:r>
            <a:r>
              <a:rPr lang="en-US" altLang="zh-CN" smtClean="0">
                <a:latin typeface="Times New Roman" pitchFamily="18" charset="0"/>
              </a:rPr>
              <a:t>275.5</a:t>
            </a:r>
            <a:r>
              <a:rPr lang="en-US" altLang="zh-CN" baseline="-25000" smtClean="0">
                <a:latin typeface="Times New Roman" pitchFamily="18" charset="0"/>
              </a:rPr>
              <a:t>10</a:t>
            </a:r>
            <a:r>
              <a:rPr lang="zh-CN" altLang="en-US" smtClean="0">
                <a:latin typeface="Times New Roman" pitchFamily="18" charset="0"/>
              </a:rPr>
              <a:t>转换成</a:t>
            </a:r>
            <a:r>
              <a:rPr lang="en-US" altLang="zh-CN" smtClean="0">
                <a:latin typeface="Times New Roman" pitchFamily="18" charset="0"/>
              </a:rPr>
              <a:t>8421BCD</a:t>
            </a:r>
            <a:r>
              <a:rPr lang="zh-CN" altLang="en-US" smtClean="0">
                <a:latin typeface="Times New Roman" pitchFamily="18" charset="0"/>
              </a:rPr>
              <a:t>码。</a:t>
            </a:r>
          </a:p>
        </p:txBody>
      </p:sp>
      <p:pic>
        <p:nvPicPr>
          <p:cNvPr id="91140" name="Picture 4" descr="89"/>
          <p:cNvPicPr>
            <a:picLocks noChangeAspect="1" noChangeArrowheads="1"/>
          </p:cNvPicPr>
          <p:nvPr/>
        </p:nvPicPr>
        <p:blipFill>
          <a:blip r:embed="rId2"/>
          <a:srcRect/>
          <a:stretch>
            <a:fillRect/>
          </a:stretch>
        </p:blipFill>
        <p:spPr bwMode="auto">
          <a:xfrm>
            <a:off x="5580063" y="2205038"/>
            <a:ext cx="3270250" cy="3600450"/>
          </a:xfrm>
          <a:prstGeom prst="rect">
            <a:avLst/>
          </a:prstGeom>
          <a:noFill/>
          <a:ln w="9525">
            <a:noFill/>
            <a:miter lim="800000"/>
            <a:headEnd/>
            <a:tailEnd/>
          </a:ln>
        </p:spPr>
      </p:pic>
      <p:sp>
        <p:nvSpPr>
          <p:cNvPr id="91141" name="Text Box 6"/>
          <p:cNvSpPr txBox="1">
            <a:spLocks noChangeArrowheads="1"/>
          </p:cNvSpPr>
          <p:nvPr/>
        </p:nvSpPr>
        <p:spPr bwMode="auto">
          <a:xfrm>
            <a:off x="625475" y="2282825"/>
            <a:ext cx="3686175" cy="519113"/>
          </a:xfrm>
          <a:prstGeom prst="rect">
            <a:avLst/>
          </a:prstGeom>
          <a:noFill/>
          <a:ln w="9525">
            <a:noFill/>
            <a:miter lim="800000"/>
            <a:headEnd/>
            <a:tailEnd/>
          </a:ln>
        </p:spPr>
        <p:txBody>
          <a:bodyPr wrap="none">
            <a:spAutoFit/>
          </a:bodyPr>
          <a:lstStyle/>
          <a:p>
            <a:pPr eaLnBrk="0" hangingPunct="0"/>
            <a:r>
              <a:rPr lang="en-US" altLang="zh-CN" sz="2800" b="1">
                <a:latin typeface="Times New Roman" pitchFamily="18" charset="0"/>
                <a:ea typeface="宋体" pitchFamily="2" charset="-122"/>
              </a:rPr>
              <a:t>(  2       7         5   .    5)</a:t>
            </a:r>
            <a:r>
              <a:rPr lang="en-US" altLang="zh-CN" sz="2800" b="1" baseline="-25000">
                <a:latin typeface="Times New Roman" pitchFamily="18" charset="0"/>
                <a:ea typeface="宋体" pitchFamily="2" charset="-122"/>
              </a:rPr>
              <a:t>10</a:t>
            </a:r>
            <a:endParaRPr lang="en-US" altLang="zh-CN" sz="2800" b="1">
              <a:latin typeface="Times New Roman" pitchFamily="18" charset="0"/>
              <a:ea typeface="宋体" pitchFamily="2" charset="-122"/>
            </a:endParaRPr>
          </a:p>
        </p:txBody>
      </p:sp>
      <p:sp>
        <p:nvSpPr>
          <p:cNvPr id="91142" name="Line 14"/>
          <p:cNvSpPr>
            <a:spLocks noChangeShapeType="1"/>
          </p:cNvSpPr>
          <p:nvPr/>
        </p:nvSpPr>
        <p:spPr bwMode="auto">
          <a:xfrm>
            <a:off x="3779838" y="2832100"/>
            <a:ext cx="0" cy="533400"/>
          </a:xfrm>
          <a:prstGeom prst="line">
            <a:avLst/>
          </a:prstGeom>
          <a:noFill/>
          <a:ln w="25400">
            <a:solidFill>
              <a:srgbClr val="FF0000"/>
            </a:solidFill>
            <a:round/>
            <a:headEnd type="triangle" w="med" len="med"/>
            <a:tailEnd type="triangle" w="med" len="med"/>
          </a:ln>
        </p:spPr>
        <p:txBody>
          <a:bodyPr/>
          <a:lstStyle/>
          <a:p>
            <a:endParaRPr lang="zh-CN" altLang="en-US"/>
          </a:p>
        </p:txBody>
      </p:sp>
      <p:sp>
        <p:nvSpPr>
          <p:cNvPr id="91143" name="Line 15"/>
          <p:cNvSpPr>
            <a:spLocks noChangeShapeType="1"/>
          </p:cNvSpPr>
          <p:nvPr/>
        </p:nvSpPr>
        <p:spPr bwMode="auto">
          <a:xfrm>
            <a:off x="1200150" y="2832100"/>
            <a:ext cx="0" cy="533400"/>
          </a:xfrm>
          <a:prstGeom prst="line">
            <a:avLst/>
          </a:prstGeom>
          <a:noFill/>
          <a:ln w="25400">
            <a:solidFill>
              <a:srgbClr val="FF0000"/>
            </a:solidFill>
            <a:round/>
            <a:headEnd type="triangle" w="med" len="med"/>
            <a:tailEnd type="triangle" w="med" len="med"/>
          </a:ln>
        </p:spPr>
        <p:txBody>
          <a:bodyPr/>
          <a:lstStyle/>
          <a:p>
            <a:endParaRPr lang="zh-CN" altLang="en-US"/>
          </a:p>
        </p:txBody>
      </p:sp>
      <p:sp>
        <p:nvSpPr>
          <p:cNvPr id="91144" name="Line 16"/>
          <p:cNvSpPr>
            <a:spLocks noChangeShapeType="1"/>
          </p:cNvSpPr>
          <p:nvPr/>
        </p:nvSpPr>
        <p:spPr bwMode="auto">
          <a:xfrm>
            <a:off x="1908175" y="2832100"/>
            <a:ext cx="0" cy="533400"/>
          </a:xfrm>
          <a:prstGeom prst="line">
            <a:avLst/>
          </a:prstGeom>
          <a:noFill/>
          <a:ln w="25400">
            <a:solidFill>
              <a:srgbClr val="FF0000"/>
            </a:solidFill>
            <a:round/>
            <a:headEnd type="triangle" w="med" len="med"/>
            <a:tailEnd type="triangle" w="med" len="med"/>
          </a:ln>
        </p:spPr>
        <p:txBody>
          <a:bodyPr/>
          <a:lstStyle/>
          <a:p>
            <a:endParaRPr lang="zh-CN" altLang="en-US"/>
          </a:p>
        </p:txBody>
      </p:sp>
      <p:sp>
        <p:nvSpPr>
          <p:cNvPr id="91145" name="Line 17"/>
          <p:cNvSpPr>
            <a:spLocks noChangeShapeType="1"/>
          </p:cNvSpPr>
          <p:nvPr/>
        </p:nvSpPr>
        <p:spPr bwMode="auto">
          <a:xfrm>
            <a:off x="2843213" y="2832100"/>
            <a:ext cx="0" cy="533400"/>
          </a:xfrm>
          <a:prstGeom prst="line">
            <a:avLst/>
          </a:prstGeom>
          <a:noFill/>
          <a:ln w="25400">
            <a:solidFill>
              <a:srgbClr val="FF0000"/>
            </a:solidFill>
            <a:round/>
            <a:headEnd type="triangle" w="med" len="med"/>
            <a:tailEnd type="triangle" w="med" len="med"/>
          </a:ln>
        </p:spPr>
        <p:txBody>
          <a:bodyPr/>
          <a:lstStyle/>
          <a:p>
            <a:endParaRPr lang="zh-CN" altLang="en-US"/>
          </a:p>
        </p:txBody>
      </p:sp>
      <p:sp>
        <p:nvSpPr>
          <p:cNvPr id="91146" name="Line 24"/>
          <p:cNvSpPr>
            <a:spLocks noChangeShapeType="1"/>
          </p:cNvSpPr>
          <p:nvPr/>
        </p:nvSpPr>
        <p:spPr bwMode="auto">
          <a:xfrm>
            <a:off x="1476375" y="2349500"/>
            <a:ext cx="0" cy="381000"/>
          </a:xfrm>
          <a:prstGeom prst="line">
            <a:avLst/>
          </a:prstGeom>
          <a:noFill/>
          <a:ln w="25400">
            <a:solidFill>
              <a:srgbClr val="FF0000"/>
            </a:solidFill>
            <a:round/>
            <a:headEnd/>
            <a:tailEnd/>
          </a:ln>
        </p:spPr>
        <p:txBody>
          <a:bodyPr wrap="none" anchor="ctr"/>
          <a:lstStyle/>
          <a:p>
            <a:endParaRPr lang="zh-CN" altLang="en-US"/>
          </a:p>
        </p:txBody>
      </p:sp>
      <p:sp>
        <p:nvSpPr>
          <p:cNvPr id="91147" name="Line 25"/>
          <p:cNvSpPr>
            <a:spLocks noChangeShapeType="1"/>
          </p:cNvSpPr>
          <p:nvPr/>
        </p:nvSpPr>
        <p:spPr bwMode="auto">
          <a:xfrm>
            <a:off x="2411413" y="2327275"/>
            <a:ext cx="0" cy="381000"/>
          </a:xfrm>
          <a:prstGeom prst="line">
            <a:avLst/>
          </a:prstGeom>
          <a:noFill/>
          <a:ln w="25400">
            <a:solidFill>
              <a:srgbClr val="FF0000"/>
            </a:solidFill>
            <a:round/>
            <a:headEnd/>
            <a:tailEnd/>
          </a:ln>
        </p:spPr>
        <p:txBody>
          <a:bodyPr wrap="none" anchor="ctr"/>
          <a:lstStyle/>
          <a:p>
            <a:endParaRPr lang="zh-CN" altLang="en-US"/>
          </a:p>
        </p:txBody>
      </p:sp>
      <p:sp>
        <p:nvSpPr>
          <p:cNvPr id="91148" name="Line 26"/>
          <p:cNvSpPr>
            <a:spLocks noChangeShapeType="1"/>
          </p:cNvSpPr>
          <p:nvPr/>
        </p:nvSpPr>
        <p:spPr bwMode="auto">
          <a:xfrm>
            <a:off x="3348038" y="2327275"/>
            <a:ext cx="0" cy="381000"/>
          </a:xfrm>
          <a:prstGeom prst="line">
            <a:avLst/>
          </a:prstGeom>
          <a:noFill/>
          <a:ln w="25400">
            <a:solidFill>
              <a:srgbClr val="FF0000"/>
            </a:solidFill>
            <a:round/>
            <a:headEnd/>
            <a:tailEnd/>
          </a:ln>
        </p:spPr>
        <p:txBody>
          <a:bodyPr wrap="none" anchor="ctr"/>
          <a:lstStyle/>
          <a:p>
            <a:endParaRPr lang="zh-CN" altLang="en-US"/>
          </a:p>
        </p:txBody>
      </p:sp>
      <p:sp>
        <p:nvSpPr>
          <p:cNvPr id="91149" name="Text Box 31"/>
          <p:cNvSpPr txBox="1">
            <a:spLocks noChangeArrowheads="1"/>
          </p:cNvSpPr>
          <p:nvPr/>
        </p:nvSpPr>
        <p:spPr bwMode="auto">
          <a:xfrm>
            <a:off x="336550" y="3433763"/>
            <a:ext cx="4665663" cy="519112"/>
          </a:xfrm>
          <a:prstGeom prst="rect">
            <a:avLst/>
          </a:prstGeom>
          <a:noFill/>
          <a:ln w="9525">
            <a:noFill/>
            <a:miter lim="800000"/>
            <a:headEnd/>
            <a:tailEnd/>
          </a:ln>
        </p:spPr>
        <p:txBody>
          <a:bodyPr wrap="none">
            <a:spAutoFit/>
          </a:bodyPr>
          <a:lstStyle/>
          <a:p>
            <a:pPr eaLnBrk="0" hangingPunct="0"/>
            <a:r>
              <a:rPr lang="en-US" altLang="zh-CN" sz="2800" b="1">
                <a:latin typeface="Times New Roman" pitchFamily="18" charset="0"/>
                <a:ea typeface="宋体" pitchFamily="2" charset="-122"/>
              </a:rPr>
              <a:t>(  0010  0111  0101.  0101 )</a:t>
            </a:r>
            <a:r>
              <a:rPr lang="en-US" altLang="zh-CN" sz="2800" b="1" baseline="-25000">
                <a:latin typeface="Times New Roman" pitchFamily="18" charset="0"/>
                <a:ea typeface="宋体" pitchFamily="2" charset="-122"/>
              </a:rPr>
              <a:t>BCD</a:t>
            </a:r>
            <a:endParaRPr lang="en-US" altLang="zh-CN" sz="2800" b="1">
              <a:latin typeface="Times New Roman" pitchFamily="18" charset="0"/>
              <a:ea typeface="宋体" pitchFamily="2" charset="-122"/>
            </a:endParaRPr>
          </a:p>
        </p:txBody>
      </p:sp>
      <p:sp>
        <p:nvSpPr>
          <p:cNvPr id="91150" name="Line 32"/>
          <p:cNvSpPr>
            <a:spLocks noChangeShapeType="1"/>
          </p:cNvSpPr>
          <p:nvPr/>
        </p:nvSpPr>
        <p:spPr bwMode="auto">
          <a:xfrm>
            <a:off x="1476375" y="3500438"/>
            <a:ext cx="0" cy="381000"/>
          </a:xfrm>
          <a:prstGeom prst="line">
            <a:avLst/>
          </a:prstGeom>
          <a:noFill/>
          <a:ln w="25400">
            <a:solidFill>
              <a:srgbClr val="FF0000"/>
            </a:solidFill>
            <a:round/>
            <a:headEnd/>
            <a:tailEnd/>
          </a:ln>
        </p:spPr>
        <p:txBody>
          <a:bodyPr wrap="none" anchor="ctr"/>
          <a:lstStyle/>
          <a:p>
            <a:endParaRPr lang="zh-CN" altLang="en-US"/>
          </a:p>
        </p:txBody>
      </p:sp>
      <p:sp>
        <p:nvSpPr>
          <p:cNvPr id="91151" name="Line 33"/>
          <p:cNvSpPr>
            <a:spLocks noChangeShapeType="1"/>
          </p:cNvSpPr>
          <p:nvPr/>
        </p:nvSpPr>
        <p:spPr bwMode="auto">
          <a:xfrm>
            <a:off x="2411413" y="3479800"/>
            <a:ext cx="0" cy="381000"/>
          </a:xfrm>
          <a:prstGeom prst="line">
            <a:avLst/>
          </a:prstGeom>
          <a:noFill/>
          <a:ln w="25400">
            <a:solidFill>
              <a:srgbClr val="FF0000"/>
            </a:solidFill>
            <a:round/>
            <a:headEnd/>
            <a:tailEnd/>
          </a:ln>
        </p:spPr>
        <p:txBody>
          <a:bodyPr wrap="none" anchor="ctr"/>
          <a:lstStyle/>
          <a:p>
            <a:endParaRPr lang="zh-CN" altLang="en-US"/>
          </a:p>
        </p:txBody>
      </p:sp>
      <p:sp>
        <p:nvSpPr>
          <p:cNvPr id="91152" name="Line 34"/>
          <p:cNvSpPr>
            <a:spLocks noChangeShapeType="1"/>
          </p:cNvSpPr>
          <p:nvPr/>
        </p:nvSpPr>
        <p:spPr bwMode="auto">
          <a:xfrm>
            <a:off x="3419475" y="3479800"/>
            <a:ext cx="0" cy="381000"/>
          </a:xfrm>
          <a:prstGeom prst="line">
            <a:avLst/>
          </a:prstGeom>
          <a:noFill/>
          <a:ln w="25400">
            <a:solidFill>
              <a:srgbClr val="FF0000"/>
            </a:solidFill>
            <a:round/>
            <a:headEnd/>
            <a:tailEnd/>
          </a:ln>
        </p:spPr>
        <p:txBody>
          <a:bodyPr wrap="none" anchor="ctr"/>
          <a:lstStyle/>
          <a:p>
            <a:endParaRPr lang="zh-CN" altLang="en-US"/>
          </a:p>
        </p:txBody>
      </p:sp>
      <p:sp>
        <p:nvSpPr>
          <p:cNvPr id="62499" name="Text Box 35"/>
          <p:cNvSpPr txBox="1">
            <a:spLocks noChangeArrowheads="1"/>
          </p:cNvSpPr>
          <p:nvPr/>
        </p:nvSpPr>
        <p:spPr bwMode="auto">
          <a:xfrm>
            <a:off x="179388" y="4264025"/>
            <a:ext cx="5329237" cy="946150"/>
          </a:xfrm>
          <a:prstGeom prst="rect">
            <a:avLst/>
          </a:prstGeom>
          <a:noFill/>
          <a:ln w="9525" algn="ctr">
            <a:noFill/>
            <a:miter lim="800000"/>
            <a:headEnd/>
            <a:tailEnd/>
          </a:ln>
        </p:spPr>
        <p:txBody>
          <a:bodyPr>
            <a:spAutoFit/>
          </a:bodyPr>
          <a:lstStyle/>
          <a:p>
            <a:pPr marL="342900" indent="-342900">
              <a:spcBef>
                <a:spcPct val="50000"/>
              </a:spcBef>
              <a:buClr>
                <a:schemeClr val="folHlink"/>
              </a:buClr>
              <a:buSzPct val="60000"/>
              <a:buFont typeface="Wingdings" pitchFamily="2" charset="2"/>
              <a:buChar char="n"/>
            </a:pPr>
            <a:r>
              <a:rPr lang="zh-CN" altLang="en-US" sz="2800" b="1">
                <a:latin typeface="Times New Roman" pitchFamily="18" charset="0"/>
              </a:rPr>
              <a:t>思考：将</a:t>
            </a:r>
            <a:r>
              <a:rPr lang="en-US" altLang="zh-CN" sz="2800" b="1">
                <a:latin typeface="Times New Roman" pitchFamily="18" charset="0"/>
              </a:rPr>
              <a:t>275.5</a:t>
            </a:r>
            <a:r>
              <a:rPr lang="en-US" altLang="zh-CN" sz="2800" b="1" baseline="-25000">
                <a:latin typeface="Times New Roman" pitchFamily="18" charset="0"/>
              </a:rPr>
              <a:t>10</a:t>
            </a:r>
            <a:r>
              <a:rPr lang="zh-CN" altLang="en-US" sz="2800" b="1">
                <a:latin typeface="Times New Roman" pitchFamily="18" charset="0"/>
              </a:rPr>
              <a:t>转换成二进制数并比较。</a:t>
            </a:r>
          </a:p>
        </p:txBody>
      </p:sp>
      <p:sp>
        <p:nvSpPr>
          <p:cNvPr id="62500" name="Text Box 36"/>
          <p:cNvSpPr txBox="1">
            <a:spLocks noChangeArrowheads="1"/>
          </p:cNvSpPr>
          <p:nvPr/>
        </p:nvSpPr>
        <p:spPr bwMode="auto">
          <a:xfrm>
            <a:off x="684213" y="5516563"/>
            <a:ext cx="5184775" cy="519112"/>
          </a:xfrm>
          <a:prstGeom prst="rect">
            <a:avLst/>
          </a:prstGeom>
          <a:noFill/>
          <a:ln w="9525" algn="ctr">
            <a:noFill/>
            <a:miter lim="800000"/>
            <a:headEnd/>
            <a:tailEnd/>
          </a:ln>
        </p:spPr>
        <p:txBody>
          <a:bodyPr>
            <a:spAutoFit/>
          </a:bodyPr>
          <a:lstStyle/>
          <a:p>
            <a:pPr marL="342900" indent="-342900">
              <a:spcBef>
                <a:spcPct val="50000"/>
              </a:spcBef>
              <a:buClr>
                <a:schemeClr val="folHlink"/>
              </a:buClr>
              <a:buSzPct val="60000"/>
              <a:buFont typeface="Wingdings" pitchFamily="2" charset="2"/>
              <a:buNone/>
            </a:pPr>
            <a:r>
              <a:rPr lang="en-US" altLang="zh-CN" sz="2800" b="1">
                <a:latin typeface="Times New Roman" pitchFamily="18" charset="0"/>
                <a:ea typeface="宋体" pitchFamily="2" charset="-122"/>
              </a:rPr>
              <a:t>275.5</a:t>
            </a:r>
            <a:r>
              <a:rPr lang="en-US" altLang="zh-CN" sz="2800" b="1" baseline="-25000">
                <a:latin typeface="Times New Roman" pitchFamily="18" charset="0"/>
                <a:ea typeface="宋体" pitchFamily="2" charset="-122"/>
              </a:rPr>
              <a:t>10</a:t>
            </a:r>
            <a:r>
              <a:rPr lang="en-US" altLang="zh-CN" sz="2800" b="1">
                <a:latin typeface="Times New Roman" pitchFamily="18" charset="0"/>
                <a:ea typeface="宋体" pitchFamily="2" charset="-122"/>
              </a:rPr>
              <a:t>=100010011.1</a:t>
            </a:r>
            <a:r>
              <a:rPr lang="en-US" altLang="zh-CN" sz="2800" b="1" baseline="-25000">
                <a:latin typeface="Times New Roman" pitchFamily="18" charset="0"/>
                <a:ea typeface="宋体" pitchFamily="2" charset="-122"/>
              </a:rPr>
              <a:t>2</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2499"/>
                                        </p:tgtEl>
                                        <p:attrNameLst>
                                          <p:attrName>style.visibility</p:attrName>
                                        </p:attrNameLst>
                                      </p:cBhvr>
                                      <p:to>
                                        <p:strVal val="visible"/>
                                      </p:to>
                                    </p:set>
                                    <p:anim calcmode="lin" valueType="num">
                                      <p:cBhvr additive="base">
                                        <p:cTn id="7" dur="1000" fill="hold"/>
                                        <p:tgtEl>
                                          <p:spTgt spid="62499"/>
                                        </p:tgtEl>
                                        <p:attrNameLst>
                                          <p:attrName>ppt_x</p:attrName>
                                        </p:attrNameLst>
                                      </p:cBhvr>
                                      <p:tavLst>
                                        <p:tav tm="0">
                                          <p:val>
                                            <p:strVal val="#ppt_x"/>
                                          </p:val>
                                        </p:tav>
                                        <p:tav tm="100000">
                                          <p:val>
                                            <p:strVal val="#ppt_x"/>
                                          </p:val>
                                        </p:tav>
                                      </p:tavLst>
                                    </p:anim>
                                    <p:anim calcmode="lin" valueType="num">
                                      <p:cBhvr additive="base">
                                        <p:cTn id="8" dur="1000" fill="hold"/>
                                        <p:tgtEl>
                                          <p:spTgt spid="6249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2500"/>
                                        </p:tgtEl>
                                        <p:attrNameLst>
                                          <p:attrName>style.visibility</p:attrName>
                                        </p:attrNameLst>
                                      </p:cBhvr>
                                      <p:to>
                                        <p:strVal val="visible"/>
                                      </p:to>
                                    </p:set>
                                    <p:anim calcmode="lin" valueType="num">
                                      <p:cBhvr additive="base">
                                        <p:cTn id="11" dur="1000" fill="hold"/>
                                        <p:tgtEl>
                                          <p:spTgt spid="62500"/>
                                        </p:tgtEl>
                                        <p:attrNameLst>
                                          <p:attrName>ppt_x</p:attrName>
                                        </p:attrNameLst>
                                      </p:cBhvr>
                                      <p:tavLst>
                                        <p:tav tm="0">
                                          <p:val>
                                            <p:strVal val="#ppt_x"/>
                                          </p:val>
                                        </p:tav>
                                        <p:tav tm="100000">
                                          <p:val>
                                            <p:strVal val="#ppt_x"/>
                                          </p:val>
                                        </p:tav>
                                      </p:tavLst>
                                    </p:anim>
                                    <p:anim calcmode="lin" valueType="num">
                                      <p:cBhvr additive="base">
                                        <p:cTn id="12" dur="1000" fill="hold"/>
                                        <p:tgtEl>
                                          <p:spTgt spid="625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99" grpId="0"/>
      <p:bldP spid="6250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type="title"/>
          </p:nvPr>
        </p:nvSpPr>
        <p:spPr/>
        <p:txBody>
          <a:bodyPr/>
          <a:lstStyle/>
          <a:p>
            <a:pPr eaLnBrk="1" hangingPunct="1"/>
            <a:r>
              <a:rPr lang="zh-CN" altLang="en-US" smtClean="0">
                <a:latin typeface="Times New Roman" pitchFamily="18" charset="0"/>
              </a:rPr>
              <a:t>加权码</a:t>
            </a:r>
          </a:p>
        </p:txBody>
      </p:sp>
      <p:sp>
        <p:nvSpPr>
          <p:cNvPr id="64515" name="Rectangle 3"/>
          <p:cNvSpPr>
            <a:spLocks noGrp="1" noChangeArrowheads="1"/>
          </p:cNvSpPr>
          <p:nvPr>
            <p:ph type="body" sz="half" idx="1"/>
          </p:nvPr>
        </p:nvSpPr>
        <p:spPr>
          <a:xfrm>
            <a:off x="611188" y="1484313"/>
            <a:ext cx="8064500" cy="4968875"/>
          </a:xfrm>
        </p:spPr>
        <p:txBody>
          <a:bodyPr/>
          <a:lstStyle/>
          <a:p>
            <a:pPr eaLnBrk="1" hangingPunct="1"/>
            <a:r>
              <a:rPr lang="zh-CN" altLang="en-US" smtClean="0">
                <a:latin typeface="Times New Roman" pitchFamily="18" charset="0"/>
              </a:rPr>
              <a:t>加权码（</a:t>
            </a:r>
            <a:r>
              <a:rPr lang="en-US" altLang="zh-CN" smtClean="0">
                <a:latin typeface="Times New Roman" pitchFamily="18" charset="0"/>
              </a:rPr>
              <a:t>weighted code</a:t>
            </a:r>
            <a:r>
              <a:rPr lang="zh-CN" altLang="en-US" smtClean="0">
                <a:latin typeface="Times New Roman" pitchFamily="18" charset="0"/>
              </a:rPr>
              <a:t>）是每个位置都分配了权的编码。</a:t>
            </a:r>
          </a:p>
          <a:p>
            <a:pPr eaLnBrk="1" hangingPunct="1"/>
            <a:endParaRPr lang="zh-CN" altLang="en-US" smtClean="0">
              <a:latin typeface="Times New Roman" pitchFamily="18" charset="0"/>
            </a:endParaRPr>
          </a:p>
          <a:p>
            <a:pPr eaLnBrk="1" hangingPunct="1"/>
            <a:endParaRPr lang="zh-CN" altLang="en-US" smtClean="0">
              <a:latin typeface="Times New Roman" pitchFamily="18" charset="0"/>
            </a:endParaRPr>
          </a:p>
          <a:p>
            <a:pPr eaLnBrk="1" hangingPunct="1"/>
            <a:r>
              <a:rPr lang="zh-CN" altLang="en-US" smtClean="0">
                <a:latin typeface="Times New Roman" pitchFamily="18" charset="0"/>
              </a:rPr>
              <a:t>比如</a:t>
            </a:r>
            <a:r>
              <a:rPr lang="en-US" altLang="zh-CN" smtClean="0">
                <a:latin typeface="Times New Roman" pitchFamily="18" charset="0"/>
              </a:rPr>
              <a:t>8421BCD</a:t>
            </a:r>
            <a:r>
              <a:rPr lang="zh-CN" altLang="en-US" smtClean="0">
                <a:latin typeface="Times New Roman" pitchFamily="18" charset="0"/>
              </a:rPr>
              <a:t>码各位的权如下：</a:t>
            </a:r>
          </a:p>
          <a:p>
            <a:pPr eaLnBrk="1" hangingPunct="1"/>
            <a:endParaRPr lang="zh-CN" altLang="en-US" smtClean="0">
              <a:latin typeface="Times New Roman" pitchFamily="18" charset="0"/>
            </a:endParaRPr>
          </a:p>
          <a:p>
            <a:pPr eaLnBrk="1" hangingPunct="1"/>
            <a:endParaRPr lang="zh-CN" altLang="en-US" smtClean="0">
              <a:latin typeface="Times New Roman" pitchFamily="18" charset="0"/>
            </a:endParaRPr>
          </a:p>
          <a:p>
            <a:pPr eaLnBrk="1" hangingPunct="1"/>
            <a:r>
              <a:rPr lang="zh-CN" altLang="en-US" smtClean="0">
                <a:latin typeface="Times New Roman" pitchFamily="18" charset="0"/>
              </a:rPr>
              <a:t>加权码有一些有用的特性：</a:t>
            </a:r>
          </a:p>
          <a:p>
            <a:pPr lvl="1" eaLnBrk="1" hangingPunct="1"/>
            <a:r>
              <a:rPr lang="zh-CN" altLang="en-US" smtClean="0">
                <a:latin typeface="Times New Roman" pitchFamily="18" charset="0"/>
              </a:rPr>
              <a:t>自补码：即算术补码和逻辑补码相同的编码</a:t>
            </a:r>
          </a:p>
          <a:p>
            <a:pPr lvl="1" eaLnBrk="1" hangingPunct="1"/>
            <a:r>
              <a:rPr lang="zh-CN" altLang="en-US" smtClean="0">
                <a:latin typeface="Times New Roman" pitchFamily="18" charset="0"/>
              </a:rPr>
              <a:t>映像特性</a:t>
            </a:r>
          </a:p>
        </p:txBody>
      </p:sp>
      <p:graphicFrame>
        <p:nvGraphicFramePr>
          <p:cNvPr id="64516" name="Object 4"/>
          <p:cNvGraphicFramePr>
            <a:graphicFrameLocks noChangeAspect="1"/>
          </p:cNvGraphicFramePr>
          <p:nvPr>
            <p:ph sz="quarter" idx="2"/>
          </p:nvPr>
        </p:nvGraphicFramePr>
        <p:xfrm>
          <a:off x="2195513" y="4149725"/>
          <a:ext cx="4392612" cy="577850"/>
        </p:xfrm>
        <a:graphic>
          <a:graphicData uri="http://schemas.openxmlformats.org/presentationml/2006/ole">
            <p:oleObj spid="_x0000_s10242" name="公式" r:id="rId3" imgW="2044440" imgH="228600" progId="Equation.3">
              <p:embed/>
            </p:oleObj>
          </a:graphicData>
        </a:graphic>
      </p:graphicFrame>
      <p:graphicFrame>
        <p:nvGraphicFramePr>
          <p:cNvPr id="10243" name="Object 10"/>
          <p:cNvGraphicFramePr>
            <a:graphicFrameLocks noChangeAspect="1"/>
          </p:cNvGraphicFramePr>
          <p:nvPr/>
        </p:nvGraphicFramePr>
        <p:xfrm>
          <a:off x="2195513" y="2636838"/>
          <a:ext cx="4608512" cy="560387"/>
        </p:xfrm>
        <a:graphic>
          <a:graphicData uri="http://schemas.openxmlformats.org/presentationml/2006/ole">
            <p:oleObj spid="_x0000_s10243" name="公式" r:id="rId4" imgW="1879560" imgH="228600" progId="Equation.3">
              <p:embed/>
            </p:oleObj>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4515">
                                            <p:txEl>
                                              <p:pRg st="3" end="3"/>
                                            </p:txEl>
                                          </p:spTgt>
                                        </p:tgtEl>
                                        <p:attrNameLst>
                                          <p:attrName>style.visibility</p:attrName>
                                        </p:attrNameLst>
                                      </p:cBhvr>
                                      <p:to>
                                        <p:strVal val="visible"/>
                                      </p:to>
                                    </p:set>
                                    <p:anim calcmode="lin" valueType="num">
                                      <p:cBhvr additive="base">
                                        <p:cTn id="7" dur="1000" fill="hold"/>
                                        <p:tgtEl>
                                          <p:spTgt spid="64515">
                                            <p:txEl>
                                              <p:pRg st="3" end="3"/>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64515">
                                            <p:txEl>
                                              <p:pRg st="3" end="3"/>
                                            </p:txEl>
                                          </p:spTgt>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2" fill="hold" nodeType="afterEffect">
                                  <p:stCondLst>
                                    <p:cond delay="0"/>
                                  </p:stCondLst>
                                  <p:childTnLst>
                                    <p:set>
                                      <p:cBhvr>
                                        <p:cTn id="11" dur="1" fill="hold">
                                          <p:stCondLst>
                                            <p:cond delay="0"/>
                                          </p:stCondLst>
                                        </p:cTn>
                                        <p:tgtEl>
                                          <p:spTgt spid="64516"/>
                                        </p:tgtEl>
                                        <p:attrNameLst>
                                          <p:attrName>style.visibility</p:attrName>
                                        </p:attrNameLst>
                                      </p:cBhvr>
                                      <p:to>
                                        <p:strVal val="visible"/>
                                      </p:to>
                                    </p:set>
                                    <p:anim calcmode="lin" valueType="num">
                                      <p:cBhvr additive="base">
                                        <p:cTn id="12" dur="1000" fill="hold"/>
                                        <p:tgtEl>
                                          <p:spTgt spid="64516"/>
                                        </p:tgtEl>
                                        <p:attrNameLst>
                                          <p:attrName>ppt_x</p:attrName>
                                        </p:attrNameLst>
                                      </p:cBhvr>
                                      <p:tavLst>
                                        <p:tav tm="0">
                                          <p:val>
                                            <p:strVal val="1+#ppt_w/2"/>
                                          </p:val>
                                        </p:tav>
                                        <p:tav tm="100000">
                                          <p:val>
                                            <p:strVal val="#ppt_x"/>
                                          </p:val>
                                        </p:tav>
                                      </p:tavLst>
                                    </p:anim>
                                    <p:anim calcmode="lin" valueType="num">
                                      <p:cBhvr additive="base">
                                        <p:cTn id="13" dur="1000" fill="hold"/>
                                        <p:tgtEl>
                                          <p:spTgt spid="6451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64515">
                                            <p:txEl>
                                              <p:pRg st="6" end="6"/>
                                            </p:txEl>
                                          </p:spTgt>
                                        </p:tgtEl>
                                        <p:attrNameLst>
                                          <p:attrName>style.visibility</p:attrName>
                                        </p:attrNameLst>
                                      </p:cBhvr>
                                      <p:to>
                                        <p:strVal val="visible"/>
                                      </p:to>
                                    </p:set>
                                    <p:anim calcmode="lin" valueType="num">
                                      <p:cBhvr additive="base">
                                        <p:cTn id="18" dur="1000" fill="hold"/>
                                        <p:tgtEl>
                                          <p:spTgt spid="64515">
                                            <p:txEl>
                                              <p:pRg st="6" end="6"/>
                                            </p:txEl>
                                          </p:spTgt>
                                        </p:tgtEl>
                                        <p:attrNameLst>
                                          <p:attrName>ppt_x</p:attrName>
                                        </p:attrNameLst>
                                      </p:cBhvr>
                                      <p:tavLst>
                                        <p:tav tm="0">
                                          <p:val>
                                            <p:strVal val="1+#ppt_w/2"/>
                                          </p:val>
                                        </p:tav>
                                        <p:tav tm="100000">
                                          <p:val>
                                            <p:strVal val="#ppt_x"/>
                                          </p:val>
                                        </p:tav>
                                      </p:tavLst>
                                    </p:anim>
                                    <p:anim calcmode="lin" valueType="num">
                                      <p:cBhvr additive="base">
                                        <p:cTn id="19" dur="1000" fill="hold"/>
                                        <p:tgtEl>
                                          <p:spTgt spid="64515">
                                            <p:txEl>
                                              <p:pRg st="6" end="6"/>
                                            </p:txEl>
                                          </p:spTgt>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64515">
                                            <p:txEl>
                                              <p:pRg st="7" end="7"/>
                                            </p:txEl>
                                          </p:spTgt>
                                        </p:tgtEl>
                                        <p:attrNameLst>
                                          <p:attrName>style.visibility</p:attrName>
                                        </p:attrNameLst>
                                      </p:cBhvr>
                                      <p:to>
                                        <p:strVal val="visible"/>
                                      </p:to>
                                    </p:set>
                                    <p:anim calcmode="lin" valueType="num">
                                      <p:cBhvr additive="base">
                                        <p:cTn id="22" dur="1000" fill="hold"/>
                                        <p:tgtEl>
                                          <p:spTgt spid="64515">
                                            <p:txEl>
                                              <p:pRg st="7" end="7"/>
                                            </p:txEl>
                                          </p:spTgt>
                                        </p:tgtEl>
                                        <p:attrNameLst>
                                          <p:attrName>ppt_x</p:attrName>
                                        </p:attrNameLst>
                                      </p:cBhvr>
                                      <p:tavLst>
                                        <p:tav tm="0">
                                          <p:val>
                                            <p:strVal val="1+#ppt_w/2"/>
                                          </p:val>
                                        </p:tav>
                                        <p:tav tm="100000">
                                          <p:val>
                                            <p:strVal val="#ppt_x"/>
                                          </p:val>
                                        </p:tav>
                                      </p:tavLst>
                                    </p:anim>
                                    <p:anim calcmode="lin" valueType="num">
                                      <p:cBhvr additive="base">
                                        <p:cTn id="23" dur="1000" fill="hold"/>
                                        <p:tgtEl>
                                          <p:spTgt spid="64515">
                                            <p:txEl>
                                              <p:pRg st="7" end="7"/>
                                            </p:txEl>
                                          </p:spTgt>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64515">
                                            <p:txEl>
                                              <p:pRg st="8" end="8"/>
                                            </p:txEl>
                                          </p:spTgt>
                                        </p:tgtEl>
                                        <p:attrNameLst>
                                          <p:attrName>style.visibility</p:attrName>
                                        </p:attrNameLst>
                                      </p:cBhvr>
                                      <p:to>
                                        <p:strVal val="visible"/>
                                      </p:to>
                                    </p:set>
                                    <p:anim calcmode="lin" valueType="num">
                                      <p:cBhvr additive="base">
                                        <p:cTn id="26" dur="1000" fill="hold"/>
                                        <p:tgtEl>
                                          <p:spTgt spid="64515">
                                            <p:txEl>
                                              <p:pRg st="8" end="8"/>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64515">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1"/>
          <p:cNvSpPr>
            <a:spLocks noGrp="1"/>
          </p:cNvSpPr>
          <p:nvPr>
            <p:ph type="title"/>
          </p:nvPr>
        </p:nvSpPr>
        <p:spPr/>
        <p:txBody>
          <a:bodyPr/>
          <a:lstStyle/>
          <a:p>
            <a:r>
              <a:rPr lang="zh-CN" altLang="en-US" smtClean="0"/>
              <a:t>余</a:t>
            </a:r>
            <a:r>
              <a:rPr lang="en-US" altLang="zh-CN" smtClean="0"/>
              <a:t>3</a:t>
            </a:r>
            <a:r>
              <a:rPr lang="zh-CN" altLang="en-US" smtClean="0"/>
              <a:t>码</a:t>
            </a:r>
          </a:p>
        </p:txBody>
      </p:sp>
      <p:sp>
        <p:nvSpPr>
          <p:cNvPr id="3" name="内容占位符 2"/>
          <p:cNvSpPr>
            <a:spLocks noGrp="1"/>
          </p:cNvSpPr>
          <p:nvPr>
            <p:ph idx="1"/>
          </p:nvPr>
        </p:nvSpPr>
        <p:spPr>
          <a:xfrm>
            <a:off x="457200" y="1571625"/>
            <a:ext cx="8229600" cy="4908550"/>
          </a:xfrm>
        </p:spPr>
        <p:txBody>
          <a:bodyPr/>
          <a:lstStyle/>
          <a:p>
            <a:pPr>
              <a:defRPr/>
            </a:pPr>
            <a:r>
              <a:rPr lang="zh-CN" altLang="en-US" dirty="0" smtClean="0">
                <a:latin typeface="+mn-ea"/>
              </a:rPr>
              <a:t>余</a:t>
            </a:r>
            <a:r>
              <a:rPr lang="en-US" altLang="zh-CN" dirty="0" smtClean="0">
                <a:latin typeface="+mn-ea"/>
              </a:rPr>
              <a:t>3</a:t>
            </a:r>
            <a:r>
              <a:rPr lang="zh-CN" altLang="en-US" dirty="0" smtClean="0">
                <a:latin typeface="+mn-ea"/>
              </a:rPr>
              <a:t>码是由</a:t>
            </a:r>
            <a:r>
              <a:rPr lang="en-US" altLang="zh-CN" dirty="0" smtClean="0">
                <a:latin typeface="+mn-ea"/>
              </a:rPr>
              <a:t>8421BCD</a:t>
            </a:r>
            <a:r>
              <a:rPr lang="zh-CN" altLang="en-US" dirty="0" smtClean="0">
                <a:latin typeface="+mn-ea"/>
              </a:rPr>
              <a:t>码基础上加</a:t>
            </a:r>
            <a:r>
              <a:rPr lang="en-US" altLang="zh-CN" dirty="0" smtClean="0">
                <a:latin typeface="+mn-ea"/>
              </a:rPr>
              <a:t>3</a:t>
            </a:r>
            <a:r>
              <a:rPr lang="zh-CN" altLang="en-US" dirty="0" smtClean="0">
                <a:latin typeface="+mn-ea"/>
              </a:rPr>
              <a:t>构成的。</a:t>
            </a:r>
            <a:endParaRPr lang="en-US" altLang="zh-CN" dirty="0" smtClean="0">
              <a:latin typeface="+mn-ea"/>
            </a:endParaRPr>
          </a:p>
          <a:p>
            <a:pPr>
              <a:defRPr/>
            </a:pPr>
            <a:endParaRPr lang="en-US" altLang="zh-CN" dirty="0" smtClean="0">
              <a:latin typeface="+mn-ea"/>
            </a:endParaRPr>
          </a:p>
          <a:p>
            <a:pPr>
              <a:defRPr/>
            </a:pPr>
            <a:r>
              <a:rPr kumimoji="1" lang="zh-CN" altLang="en-US" dirty="0" smtClean="0">
                <a:latin typeface="+mn-ea"/>
                <a:cs typeface="Times New Roman" pitchFamily="18" charset="0"/>
              </a:rPr>
              <a:t>余</a:t>
            </a:r>
            <a:r>
              <a:rPr kumimoji="1" lang="en-US" altLang="zh-CN" dirty="0" smtClean="0">
                <a:latin typeface="+mn-ea"/>
                <a:cs typeface="Times New Roman" pitchFamily="18" charset="0"/>
              </a:rPr>
              <a:t>3</a:t>
            </a:r>
            <a:r>
              <a:rPr kumimoji="1" lang="zh-CN" altLang="en-US" dirty="0" smtClean="0">
                <a:latin typeface="+mn-ea"/>
                <a:cs typeface="Times New Roman" pitchFamily="18" charset="0"/>
              </a:rPr>
              <a:t>码</a:t>
            </a:r>
            <a:r>
              <a:rPr lang="zh-CN" altLang="en-US" dirty="0" smtClean="0">
                <a:latin typeface="+mn-ea"/>
              </a:rPr>
              <a:t>是一种无权码。</a:t>
            </a:r>
            <a:endParaRPr lang="en-US" altLang="zh-CN" dirty="0" smtClean="0">
              <a:latin typeface="+mn-ea"/>
            </a:endParaRPr>
          </a:p>
          <a:p>
            <a:pPr>
              <a:defRPr/>
            </a:pPr>
            <a:endParaRPr lang="en-US" altLang="zh-CN" dirty="0" smtClean="0">
              <a:latin typeface="+mn-ea"/>
            </a:endParaRPr>
          </a:p>
          <a:p>
            <a:pPr>
              <a:defRPr/>
            </a:pPr>
            <a:r>
              <a:rPr kumimoji="1" lang="zh-CN" altLang="en-US" dirty="0" smtClean="0">
                <a:latin typeface="+mn-ea"/>
                <a:cs typeface="Times New Roman" pitchFamily="18" charset="0"/>
              </a:rPr>
              <a:t>余</a:t>
            </a:r>
            <a:r>
              <a:rPr kumimoji="1" lang="en-US" altLang="zh-CN" dirty="0" smtClean="0">
                <a:latin typeface="+mn-ea"/>
                <a:cs typeface="Times New Roman" pitchFamily="18" charset="0"/>
              </a:rPr>
              <a:t>3</a:t>
            </a:r>
            <a:r>
              <a:rPr kumimoji="1" lang="zh-CN" altLang="en-US" dirty="0" smtClean="0">
                <a:latin typeface="+mn-ea"/>
                <a:cs typeface="Times New Roman" pitchFamily="18" charset="0"/>
              </a:rPr>
              <a:t>码是一种对</a:t>
            </a:r>
            <a:r>
              <a:rPr kumimoji="1" lang="en-US" altLang="zh-CN" dirty="0" smtClean="0">
                <a:latin typeface="+mn-ea"/>
                <a:cs typeface="Times New Roman" pitchFamily="18" charset="0"/>
              </a:rPr>
              <a:t>9</a:t>
            </a:r>
            <a:r>
              <a:rPr kumimoji="1" lang="zh-CN" altLang="en-US" dirty="0" smtClean="0">
                <a:latin typeface="+mn-ea"/>
                <a:cs typeface="Times New Roman" pitchFamily="18" charset="0"/>
              </a:rPr>
              <a:t>的自补代码。</a:t>
            </a:r>
            <a:endParaRPr lang="zh-CN" altLang="en-US" dirty="0">
              <a:latin typeface="+mn-ea"/>
            </a:endParaRPr>
          </a:p>
        </p:txBody>
      </p:sp>
    </p:spTree>
  </p:cSld>
  <p:clrMapOvr>
    <a:masterClrMapping/>
  </p:clrMapOvr>
  <p:transition>
    <p:wipe dir="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descr="90"/>
          <p:cNvPicPr>
            <a:picLocks noChangeAspect="1" noChangeArrowheads="1"/>
          </p:cNvPicPr>
          <p:nvPr/>
        </p:nvPicPr>
        <p:blipFill>
          <a:blip r:embed="rId2"/>
          <a:srcRect/>
          <a:stretch>
            <a:fillRect/>
          </a:stretch>
        </p:blipFill>
        <p:spPr bwMode="auto">
          <a:xfrm>
            <a:off x="0" y="477838"/>
            <a:ext cx="9144000" cy="5824537"/>
          </a:xfrm>
          <a:prstGeom prst="rect">
            <a:avLst/>
          </a:prstGeom>
          <a:noFill/>
          <a:ln w="9525">
            <a:noFill/>
            <a:miter lim="800000"/>
            <a:headEnd/>
            <a:tailEnd/>
          </a:ln>
        </p:spPr>
      </p:pic>
      <p:sp>
        <p:nvSpPr>
          <p:cNvPr id="70659" name="Oval 3"/>
          <p:cNvSpPr>
            <a:spLocks noChangeArrowheads="1"/>
          </p:cNvSpPr>
          <p:nvPr/>
        </p:nvSpPr>
        <p:spPr bwMode="auto">
          <a:xfrm>
            <a:off x="5580063" y="1989138"/>
            <a:ext cx="720725" cy="2087562"/>
          </a:xfrm>
          <a:prstGeom prst="ellipse">
            <a:avLst/>
          </a:prstGeom>
          <a:noFill/>
          <a:ln w="9525" algn="ctr">
            <a:solidFill>
              <a:srgbClr val="FF0000"/>
            </a:solidFill>
            <a:round/>
            <a:headEnd/>
            <a:tailEnd/>
          </a:ln>
        </p:spPr>
        <p:txBody>
          <a:bodyPr wrap="none" anchor="ctr"/>
          <a:lstStyle/>
          <a:p>
            <a:endParaRPr lang="zh-CN" altLang="en-US"/>
          </a:p>
        </p:txBody>
      </p:sp>
      <p:sp>
        <p:nvSpPr>
          <p:cNvPr id="70660" name="Oval 4"/>
          <p:cNvSpPr>
            <a:spLocks noChangeArrowheads="1"/>
          </p:cNvSpPr>
          <p:nvPr/>
        </p:nvSpPr>
        <p:spPr bwMode="auto">
          <a:xfrm>
            <a:off x="5580063" y="4076700"/>
            <a:ext cx="720725" cy="2087563"/>
          </a:xfrm>
          <a:prstGeom prst="ellipse">
            <a:avLst/>
          </a:prstGeom>
          <a:noFill/>
          <a:ln w="9525" algn="ctr">
            <a:solidFill>
              <a:srgbClr val="FF0000"/>
            </a:solidFill>
            <a:round/>
            <a:headEnd/>
            <a:tailEnd/>
          </a:ln>
        </p:spPr>
        <p:txBody>
          <a:bodyPr wrap="none" anchor="ctr"/>
          <a:lstStyle/>
          <a:p>
            <a:endParaRPr lang="zh-CN" altLang="en-US"/>
          </a:p>
        </p:txBody>
      </p:sp>
      <p:sp>
        <p:nvSpPr>
          <p:cNvPr id="70661" name="Freeform 5"/>
          <p:cNvSpPr>
            <a:spLocks/>
          </p:cNvSpPr>
          <p:nvPr/>
        </p:nvSpPr>
        <p:spPr bwMode="auto">
          <a:xfrm>
            <a:off x="3562350" y="2205038"/>
            <a:ext cx="514350" cy="3670300"/>
          </a:xfrm>
          <a:custGeom>
            <a:avLst/>
            <a:gdLst>
              <a:gd name="T0" fmla="*/ 0 w 324"/>
              <a:gd name="T1" fmla="*/ 0 h 2313"/>
              <a:gd name="T2" fmla="*/ 2147483647 w 324"/>
              <a:gd name="T3" fmla="*/ 2147483647 h 2313"/>
              <a:gd name="T4" fmla="*/ 2147483647 w 324"/>
              <a:gd name="T5" fmla="*/ 2147483647 h 2313"/>
              <a:gd name="T6" fmla="*/ 0 60000 65536"/>
              <a:gd name="T7" fmla="*/ 0 60000 65536"/>
              <a:gd name="T8" fmla="*/ 0 60000 65536"/>
              <a:gd name="T9" fmla="*/ 0 w 324"/>
              <a:gd name="T10" fmla="*/ 0 h 2313"/>
              <a:gd name="T11" fmla="*/ 324 w 324"/>
              <a:gd name="T12" fmla="*/ 2313 h 2313"/>
            </a:gdLst>
            <a:ahLst/>
            <a:cxnLst>
              <a:cxn ang="T6">
                <a:pos x="T0" y="T1"/>
              </a:cxn>
              <a:cxn ang="T7">
                <a:pos x="T2" y="T3"/>
              </a:cxn>
              <a:cxn ang="T8">
                <a:pos x="T4" y="T5"/>
              </a:cxn>
            </a:cxnLst>
            <a:rect l="T9" t="T10" r="T11" b="T12"/>
            <a:pathLst>
              <a:path w="324" h="2313">
                <a:moveTo>
                  <a:pt x="0" y="0"/>
                </a:moveTo>
                <a:cubicBezTo>
                  <a:pt x="155" y="397"/>
                  <a:pt x="310" y="794"/>
                  <a:pt x="317" y="1179"/>
                </a:cubicBezTo>
                <a:cubicBezTo>
                  <a:pt x="324" y="1564"/>
                  <a:pt x="184" y="1938"/>
                  <a:pt x="45" y="2313"/>
                </a:cubicBezTo>
              </a:path>
            </a:pathLst>
          </a:custGeom>
          <a:noFill/>
          <a:ln w="9525">
            <a:solidFill>
              <a:srgbClr val="FF0000"/>
            </a:solidFill>
            <a:round/>
            <a:headEnd type="triangle" w="med" len="med"/>
            <a:tailEnd type="triangle" w="med" len="med"/>
          </a:ln>
        </p:spPr>
        <p:txBody>
          <a:bodyPr/>
          <a:lstStyle/>
          <a:p>
            <a:endParaRPr lang="zh-CN" altLang="en-US"/>
          </a:p>
        </p:txBody>
      </p:sp>
      <p:sp>
        <p:nvSpPr>
          <p:cNvPr id="70662" name="Freeform 6"/>
          <p:cNvSpPr>
            <a:spLocks/>
          </p:cNvSpPr>
          <p:nvPr/>
        </p:nvSpPr>
        <p:spPr bwMode="auto">
          <a:xfrm>
            <a:off x="3563938" y="3068638"/>
            <a:ext cx="227012" cy="2016125"/>
          </a:xfrm>
          <a:custGeom>
            <a:avLst/>
            <a:gdLst>
              <a:gd name="T0" fmla="*/ 0 w 143"/>
              <a:gd name="T1" fmla="*/ 0 h 1270"/>
              <a:gd name="T2" fmla="*/ 2147483647 w 143"/>
              <a:gd name="T3" fmla="*/ 2147483647 h 1270"/>
              <a:gd name="T4" fmla="*/ 2147483647 w 143"/>
              <a:gd name="T5" fmla="*/ 2147483647 h 1270"/>
              <a:gd name="T6" fmla="*/ 0 60000 65536"/>
              <a:gd name="T7" fmla="*/ 0 60000 65536"/>
              <a:gd name="T8" fmla="*/ 0 60000 65536"/>
              <a:gd name="T9" fmla="*/ 0 w 143"/>
              <a:gd name="T10" fmla="*/ 0 h 1270"/>
              <a:gd name="T11" fmla="*/ 143 w 143"/>
              <a:gd name="T12" fmla="*/ 1270 h 1270"/>
            </a:gdLst>
            <a:ahLst/>
            <a:cxnLst>
              <a:cxn ang="T6">
                <a:pos x="T0" y="T1"/>
              </a:cxn>
              <a:cxn ang="T7">
                <a:pos x="T2" y="T3"/>
              </a:cxn>
              <a:cxn ang="T8">
                <a:pos x="T4" y="T5"/>
              </a:cxn>
            </a:cxnLst>
            <a:rect l="T9" t="T10" r="T11" b="T12"/>
            <a:pathLst>
              <a:path w="143" h="1270">
                <a:moveTo>
                  <a:pt x="0" y="0"/>
                </a:moveTo>
                <a:cubicBezTo>
                  <a:pt x="64" y="211"/>
                  <a:pt x="129" y="423"/>
                  <a:pt x="136" y="635"/>
                </a:cubicBezTo>
                <a:cubicBezTo>
                  <a:pt x="143" y="847"/>
                  <a:pt x="94" y="1058"/>
                  <a:pt x="45" y="1270"/>
                </a:cubicBezTo>
              </a:path>
            </a:pathLst>
          </a:custGeom>
          <a:noFill/>
          <a:ln w="9525">
            <a:solidFill>
              <a:srgbClr val="FF0000"/>
            </a:solidFill>
            <a:round/>
            <a:headEnd type="triangle" w="med" len="med"/>
            <a:tailEnd type="triangle" w="med" len="med"/>
          </a:ln>
        </p:spPr>
        <p:txBody>
          <a:bodyPr/>
          <a:lstStyle/>
          <a:p>
            <a:endParaRPr lang="zh-CN" altLang="en-US"/>
          </a:p>
        </p:txBody>
      </p:sp>
      <p:sp>
        <p:nvSpPr>
          <p:cNvPr id="70663" name="Freeform 7"/>
          <p:cNvSpPr>
            <a:spLocks/>
          </p:cNvSpPr>
          <p:nvPr/>
        </p:nvSpPr>
        <p:spPr bwMode="auto">
          <a:xfrm>
            <a:off x="7524750" y="2205038"/>
            <a:ext cx="514350" cy="3670300"/>
          </a:xfrm>
          <a:custGeom>
            <a:avLst/>
            <a:gdLst>
              <a:gd name="T0" fmla="*/ 0 w 324"/>
              <a:gd name="T1" fmla="*/ 0 h 2313"/>
              <a:gd name="T2" fmla="*/ 2147483647 w 324"/>
              <a:gd name="T3" fmla="*/ 2147483647 h 2313"/>
              <a:gd name="T4" fmla="*/ 2147483647 w 324"/>
              <a:gd name="T5" fmla="*/ 2147483647 h 2313"/>
              <a:gd name="T6" fmla="*/ 0 60000 65536"/>
              <a:gd name="T7" fmla="*/ 0 60000 65536"/>
              <a:gd name="T8" fmla="*/ 0 60000 65536"/>
              <a:gd name="T9" fmla="*/ 0 w 324"/>
              <a:gd name="T10" fmla="*/ 0 h 2313"/>
              <a:gd name="T11" fmla="*/ 324 w 324"/>
              <a:gd name="T12" fmla="*/ 2313 h 2313"/>
            </a:gdLst>
            <a:ahLst/>
            <a:cxnLst>
              <a:cxn ang="T6">
                <a:pos x="T0" y="T1"/>
              </a:cxn>
              <a:cxn ang="T7">
                <a:pos x="T2" y="T3"/>
              </a:cxn>
              <a:cxn ang="T8">
                <a:pos x="T4" y="T5"/>
              </a:cxn>
            </a:cxnLst>
            <a:rect l="T9" t="T10" r="T11" b="T12"/>
            <a:pathLst>
              <a:path w="324" h="2313">
                <a:moveTo>
                  <a:pt x="0" y="0"/>
                </a:moveTo>
                <a:cubicBezTo>
                  <a:pt x="155" y="397"/>
                  <a:pt x="310" y="794"/>
                  <a:pt x="317" y="1179"/>
                </a:cubicBezTo>
                <a:cubicBezTo>
                  <a:pt x="324" y="1564"/>
                  <a:pt x="184" y="1938"/>
                  <a:pt x="45" y="2313"/>
                </a:cubicBezTo>
              </a:path>
            </a:pathLst>
          </a:custGeom>
          <a:noFill/>
          <a:ln w="9525">
            <a:solidFill>
              <a:srgbClr val="FF0000"/>
            </a:solidFill>
            <a:round/>
            <a:headEnd type="triangle" w="med" len="med"/>
            <a:tailEnd type="triangle" w="med" len="med"/>
          </a:ln>
        </p:spPr>
        <p:txBody>
          <a:bodyPr/>
          <a:lstStyle/>
          <a:p>
            <a:endParaRPr lang="zh-CN" altLang="en-US"/>
          </a:p>
        </p:txBody>
      </p:sp>
      <p:sp>
        <p:nvSpPr>
          <p:cNvPr id="70664" name="Freeform 8"/>
          <p:cNvSpPr>
            <a:spLocks/>
          </p:cNvSpPr>
          <p:nvPr/>
        </p:nvSpPr>
        <p:spPr bwMode="auto">
          <a:xfrm>
            <a:off x="7524750" y="3068638"/>
            <a:ext cx="227013" cy="2016125"/>
          </a:xfrm>
          <a:custGeom>
            <a:avLst/>
            <a:gdLst>
              <a:gd name="T0" fmla="*/ 0 w 143"/>
              <a:gd name="T1" fmla="*/ 0 h 1270"/>
              <a:gd name="T2" fmla="*/ 2147483647 w 143"/>
              <a:gd name="T3" fmla="*/ 2147483647 h 1270"/>
              <a:gd name="T4" fmla="*/ 2147483647 w 143"/>
              <a:gd name="T5" fmla="*/ 2147483647 h 1270"/>
              <a:gd name="T6" fmla="*/ 0 60000 65536"/>
              <a:gd name="T7" fmla="*/ 0 60000 65536"/>
              <a:gd name="T8" fmla="*/ 0 60000 65536"/>
              <a:gd name="T9" fmla="*/ 0 w 143"/>
              <a:gd name="T10" fmla="*/ 0 h 1270"/>
              <a:gd name="T11" fmla="*/ 143 w 143"/>
              <a:gd name="T12" fmla="*/ 1270 h 1270"/>
            </a:gdLst>
            <a:ahLst/>
            <a:cxnLst>
              <a:cxn ang="T6">
                <a:pos x="T0" y="T1"/>
              </a:cxn>
              <a:cxn ang="T7">
                <a:pos x="T2" y="T3"/>
              </a:cxn>
              <a:cxn ang="T8">
                <a:pos x="T4" y="T5"/>
              </a:cxn>
            </a:cxnLst>
            <a:rect l="T9" t="T10" r="T11" b="T12"/>
            <a:pathLst>
              <a:path w="143" h="1270">
                <a:moveTo>
                  <a:pt x="0" y="0"/>
                </a:moveTo>
                <a:cubicBezTo>
                  <a:pt x="64" y="211"/>
                  <a:pt x="129" y="423"/>
                  <a:pt x="136" y="635"/>
                </a:cubicBezTo>
                <a:cubicBezTo>
                  <a:pt x="143" y="847"/>
                  <a:pt x="94" y="1058"/>
                  <a:pt x="45" y="1270"/>
                </a:cubicBezTo>
              </a:path>
            </a:pathLst>
          </a:custGeom>
          <a:noFill/>
          <a:ln w="9525">
            <a:solidFill>
              <a:srgbClr val="FF0000"/>
            </a:solidFill>
            <a:round/>
            <a:headEnd type="triangle" w="med" len="med"/>
            <a:tailEnd type="triangle" w="med" len="med"/>
          </a:ln>
        </p:spPr>
        <p:txBody>
          <a:bodyPr/>
          <a:lstStyle/>
          <a:p>
            <a:endParaRPr lang="zh-CN" altLang="en-US"/>
          </a:p>
        </p:txBody>
      </p:sp>
      <p:sp>
        <p:nvSpPr>
          <p:cNvPr id="70665" name="Oval 9"/>
          <p:cNvSpPr>
            <a:spLocks noChangeArrowheads="1"/>
          </p:cNvSpPr>
          <p:nvPr/>
        </p:nvSpPr>
        <p:spPr bwMode="auto">
          <a:xfrm>
            <a:off x="8172450" y="1989138"/>
            <a:ext cx="720725" cy="2087562"/>
          </a:xfrm>
          <a:prstGeom prst="ellipse">
            <a:avLst/>
          </a:prstGeom>
          <a:noFill/>
          <a:ln w="9525" algn="ctr">
            <a:solidFill>
              <a:srgbClr val="FF0000"/>
            </a:solidFill>
            <a:round/>
            <a:headEnd/>
            <a:tailEnd/>
          </a:ln>
        </p:spPr>
        <p:txBody>
          <a:bodyPr wrap="none" anchor="ctr"/>
          <a:lstStyle/>
          <a:p>
            <a:endParaRPr lang="zh-CN" altLang="en-US"/>
          </a:p>
        </p:txBody>
      </p:sp>
      <p:sp>
        <p:nvSpPr>
          <p:cNvPr id="70666" name="Oval 10"/>
          <p:cNvSpPr>
            <a:spLocks noChangeArrowheads="1"/>
          </p:cNvSpPr>
          <p:nvPr/>
        </p:nvSpPr>
        <p:spPr bwMode="auto">
          <a:xfrm>
            <a:off x="8172450" y="4078288"/>
            <a:ext cx="720725" cy="2087562"/>
          </a:xfrm>
          <a:prstGeom prst="ellipse">
            <a:avLst/>
          </a:prstGeom>
          <a:noFill/>
          <a:ln w="9525" algn="ctr">
            <a:solidFill>
              <a:srgbClr val="FF0000"/>
            </a:solidFill>
            <a:round/>
            <a:headEnd/>
            <a:tailEnd/>
          </a:ln>
        </p:spPr>
        <p:txBody>
          <a:bodyPr wrap="none" anchor="ctr"/>
          <a:lstStyle/>
          <a:p>
            <a:endParaRPr lang="zh-CN" altLang="en-US"/>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6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6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66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066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065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066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06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06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9" grpId="0" animBg="1"/>
      <p:bldP spid="70660" grpId="0" animBg="1"/>
      <p:bldP spid="70661" grpId="0" animBg="1"/>
      <p:bldP spid="70662" grpId="0" animBg="1"/>
      <p:bldP spid="70663" grpId="0" animBg="1"/>
      <p:bldP spid="70664" grpId="0" animBg="1"/>
      <p:bldP spid="70665" grpId="0" animBg="1"/>
      <p:bldP spid="7066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zh-CN" altLang="en-US" smtClean="0">
                <a:latin typeface="Times New Roman" pitchFamily="18" charset="0"/>
              </a:rPr>
              <a:t>练  习</a:t>
            </a:r>
          </a:p>
        </p:txBody>
      </p:sp>
      <p:sp>
        <p:nvSpPr>
          <p:cNvPr id="71683" name="Rectangle 3"/>
          <p:cNvSpPr>
            <a:spLocks noGrp="1" noChangeArrowheads="1"/>
          </p:cNvSpPr>
          <p:nvPr>
            <p:ph type="body" idx="1"/>
          </p:nvPr>
        </p:nvSpPr>
        <p:spPr>
          <a:xfrm>
            <a:off x="395288" y="1557338"/>
            <a:ext cx="8270875" cy="3643312"/>
          </a:xfrm>
        </p:spPr>
        <p:txBody>
          <a:bodyPr/>
          <a:lstStyle/>
          <a:p>
            <a:pPr eaLnBrk="1" hangingPunct="1">
              <a:lnSpc>
                <a:spcPct val="140000"/>
              </a:lnSpc>
            </a:pPr>
            <a:r>
              <a:rPr lang="zh-CN" altLang="en-US" smtClean="0">
                <a:latin typeface="Times New Roman" pitchFamily="18" charset="0"/>
              </a:rPr>
              <a:t>练习</a:t>
            </a:r>
            <a:r>
              <a:rPr lang="en-US" altLang="zh-CN" smtClean="0">
                <a:latin typeface="Times New Roman" pitchFamily="18" charset="0"/>
              </a:rPr>
              <a:t>1.9</a:t>
            </a:r>
            <a:r>
              <a:rPr lang="zh-CN" altLang="en-US" smtClean="0">
                <a:latin typeface="Times New Roman" pitchFamily="18" charset="0"/>
              </a:rPr>
              <a:t>：将</a:t>
            </a:r>
            <a:r>
              <a:rPr lang="en-US" altLang="zh-CN" smtClean="0">
                <a:latin typeface="Times New Roman" pitchFamily="18" charset="0"/>
              </a:rPr>
              <a:t>9275.6</a:t>
            </a:r>
            <a:r>
              <a:rPr lang="en-US" altLang="zh-CN" baseline="-25000" smtClean="0">
                <a:latin typeface="Times New Roman" pitchFamily="18" charset="0"/>
              </a:rPr>
              <a:t>10</a:t>
            </a:r>
            <a:r>
              <a:rPr lang="zh-CN" altLang="en-US" smtClean="0">
                <a:latin typeface="Times New Roman" pitchFamily="18" charset="0"/>
              </a:rPr>
              <a:t>转换成</a:t>
            </a:r>
            <a:r>
              <a:rPr lang="en-US" altLang="zh-CN" smtClean="0">
                <a:latin typeface="Times New Roman" pitchFamily="18" charset="0"/>
              </a:rPr>
              <a:t>8421BCD</a:t>
            </a:r>
            <a:r>
              <a:rPr lang="zh-CN" altLang="en-US" smtClean="0">
                <a:latin typeface="Times New Roman" pitchFamily="18" charset="0"/>
              </a:rPr>
              <a:t>码，将</a:t>
            </a:r>
            <a:r>
              <a:rPr lang="en-US" altLang="zh-CN" smtClean="0">
                <a:latin typeface="Times New Roman" pitchFamily="18" charset="0"/>
              </a:rPr>
              <a:t>8421 BCD</a:t>
            </a:r>
            <a:r>
              <a:rPr lang="zh-CN" altLang="en-US" smtClean="0">
                <a:latin typeface="Times New Roman" pitchFamily="18" charset="0"/>
              </a:rPr>
              <a:t>码</a:t>
            </a:r>
            <a:r>
              <a:rPr lang="en-US" altLang="zh-CN" smtClean="0">
                <a:latin typeface="Times New Roman" pitchFamily="18" charset="0"/>
              </a:rPr>
              <a:t>(100100000011.10000101) </a:t>
            </a:r>
            <a:r>
              <a:rPr lang="en-US" altLang="zh-CN" baseline="-25000" smtClean="0">
                <a:latin typeface="Times New Roman" pitchFamily="18" charset="0"/>
              </a:rPr>
              <a:t>8421BCD</a:t>
            </a:r>
            <a:r>
              <a:rPr lang="zh-CN" altLang="en-US" smtClean="0">
                <a:latin typeface="Times New Roman" pitchFamily="18" charset="0"/>
              </a:rPr>
              <a:t>转换成对应的十进制数。</a:t>
            </a:r>
          </a:p>
          <a:p>
            <a:pPr lvl="1" eaLnBrk="1" hangingPunct="1">
              <a:lnSpc>
                <a:spcPct val="140000"/>
              </a:lnSpc>
            </a:pPr>
            <a:r>
              <a:rPr lang="en-US" altLang="zh-CN" smtClean="0">
                <a:latin typeface="Times New Roman" pitchFamily="18" charset="0"/>
              </a:rPr>
              <a:t>(9275.6)</a:t>
            </a:r>
            <a:r>
              <a:rPr lang="en-US" altLang="zh-CN" baseline="-25000" smtClean="0">
                <a:latin typeface="Times New Roman" pitchFamily="18" charset="0"/>
              </a:rPr>
              <a:t>10</a:t>
            </a:r>
            <a:r>
              <a:rPr lang="en-US" altLang="zh-CN" smtClean="0">
                <a:latin typeface="Times New Roman" pitchFamily="18" charset="0"/>
              </a:rPr>
              <a:t> = (1001001001110101.0110)</a:t>
            </a:r>
            <a:r>
              <a:rPr lang="en-US" altLang="zh-CN" baseline="-25000" smtClean="0">
                <a:latin typeface="Times New Roman" pitchFamily="18" charset="0"/>
              </a:rPr>
              <a:t>8421BCD</a:t>
            </a:r>
            <a:endParaRPr lang="en-US" altLang="zh-CN" smtClean="0">
              <a:latin typeface="Times New Roman" pitchFamily="18" charset="0"/>
            </a:endParaRPr>
          </a:p>
          <a:p>
            <a:pPr lvl="1" eaLnBrk="1" hangingPunct="1">
              <a:lnSpc>
                <a:spcPct val="130000"/>
              </a:lnSpc>
            </a:pPr>
            <a:r>
              <a:rPr lang="en-US" altLang="zh-CN" smtClean="0">
                <a:latin typeface="Times New Roman" pitchFamily="18" charset="0"/>
              </a:rPr>
              <a:t>(100100000011.10000101)</a:t>
            </a:r>
            <a:r>
              <a:rPr lang="en-US" altLang="zh-CN" baseline="-25000" smtClean="0">
                <a:latin typeface="Times New Roman" pitchFamily="18" charset="0"/>
              </a:rPr>
              <a:t>8421BCD </a:t>
            </a:r>
            <a:r>
              <a:rPr lang="en-US" altLang="zh-CN" smtClean="0">
                <a:latin typeface="Times New Roman" pitchFamily="18" charset="0"/>
              </a:rPr>
              <a:t>= (903.85)</a:t>
            </a:r>
            <a:r>
              <a:rPr lang="en-US" altLang="zh-CN" baseline="-25000" smtClean="0">
                <a:latin typeface="Times New Roman" pitchFamily="18" charset="0"/>
              </a:rPr>
              <a:t>10</a:t>
            </a:r>
            <a:endParaRPr lang="en-US" altLang="zh-CN" smtClean="0">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683">
                                            <p:txEl>
                                              <p:pRg st="1" end="1"/>
                                            </p:txEl>
                                          </p:spTgt>
                                        </p:tgtEl>
                                        <p:attrNameLst>
                                          <p:attrName>style.visibility</p:attrName>
                                        </p:attrNameLst>
                                      </p:cBhvr>
                                      <p:to>
                                        <p:strVal val="visible"/>
                                      </p:to>
                                    </p:set>
                                    <p:anim calcmode="lin" valueType="num">
                                      <p:cBhvr additive="base">
                                        <p:cTn id="7" dur="500" fill="hold"/>
                                        <p:tgtEl>
                                          <p:spTgt spid="7168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168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1683">
                                            <p:txEl>
                                              <p:pRg st="2" end="2"/>
                                            </p:txEl>
                                          </p:spTgt>
                                        </p:tgtEl>
                                        <p:attrNameLst>
                                          <p:attrName>style.visibility</p:attrName>
                                        </p:attrNameLst>
                                      </p:cBhvr>
                                      <p:to>
                                        <p:strVal val="visible"/>
                                      </p:to>
                                    </p:set>
                                    <p:anim calcmode="lin" valueType="num">
                                      <p:cBhvr additive="base">
                                        <p:cTn id="11" dur="500" fill="hold"/>
                                        <p:tgtEl>
                                          <p:spTgt spid="7168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168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r>
              <a:rPr lang="zh-CN" altLang="en-US" smtClean="0">
                <a:latin typeface="Times New Roman" pitchFamily="18" charset="0"/>
              </a:rPr>
              <a:t>可靠性编码</a:t>
            </a:r>
          </a:p>
        </p:txBody>
      </p:sp>
      <p:pic>
        <p:nvPicPr>
          <p:cNvPr id="95235" name="Picture 4" descr="4"/>
          <p:cNvPicPr>
            <a:picLocks noChangeAspect="1" noChangeArrowheads="1"/>
          </p:cNvPicPr>
          <p:nvPr/>
        </p:nvPicPr>
        <p:blipFill>
          <a:blip r:embed="rId2"/>
          <a:srcRect/>
          <a:stretch>
            <a:fillRect/>
          </a:stretch>
        </p:blipFill>
        <p:spPr bwMode="auto">
          <a:xfrm>
            <a:off x="1476375" y="3284538"/>
            <a:ext cx="5545138" cy="3378200"/>
          </a:xfrm>
          <a:prstGeom prst="rect">
            <a:avLst/>
          </a:prstGeom>
          <a:noFill/>
          <a:ln w="9525">
            <a:noFill/>
            <a:miter lim="800000"/>
            <a:headEnd/>
            <a:tailEnd/>
          </a:ln>
        </p:spPr>
      </p:pic>
      <p:sp>
        <p:nvSpPr>
          <p:cNvPr id="95236" name="Rectangle 5"/>
          <p:cNvSpPr>
            <a:spLocks noGrp="1" noChangeArrowheads="1"/>
          </p:cNvSpPr>
          <p:nvPr>
            <p:ph type="body" idx="1"/>
          </p:nvPr>
        </p:nvSpPr>
        <p:spPr>
          <a:xfrm>
            <a:off x="611188" y="1343025"/>
            <a:ext cx="7993062" cy="1798638"/>
          </a:xfrm>
        </p:spPr>
        <p:txBody>
          <a:bodyPr/>
          <a:lstStyle/>
          <a:p>
            <a:pPr eaLnBrk="1" hangingPunct="1">
              <a:lnSpc>
                <a:spcPct val="90000"/>
              </a:lnSpc>
            </a:pPr>
            <a:r>
              <a:rPr lang="zh-CN" altLang="en-US" smtClean="0">
                <a:latin typeface="Times New Roman" pitchFamily="18" charset="0"/>
              </a:rPr>
              <a:t>自然二进制码可以直接由数</a:t>
            </a:r>
            <a:r>
              <a:rPr lang="en-US" altLang="zh-CN" smtClean="0">
                <a:latin typeface="Times New Roman" pitchFamily="18" charset="0"/>
              </a:rPr>
              <a:t>/</a:t>
            </a:r>
            <a:r>
              <a:rPr lang="zh-CN" altLang="en-US" smtClean="0">
                <a:latin typeface="Times New Roman" pitchFamily="18" charset="0"/>
              </a:rPr>
              <a:t>模转换器转换成模拟信号，但某些情况，例如从十进制的</a:t>
            </a:r>
            <a:r>
              <a:rPr lang="en-US" altLang="zh-CN" smtClean="0">
                <a:latin typeface="Times New Roman" pitchFamily="18" charset="0"/>
              </a:rPr>
              <a:t>3</a:t>
            </a:r>
            <a:r>
              <a:rPr lang="zh-CN" altLang="en-US" smtClean="0">
                <a:latin typeface="Times New Roman" pitchFamily="18" charset="0"/>
              </a:rPr>
              <a:t>转换到</a:t>
            </a:r>
            <a:r>
              <a:rPr lang="en-US" altLang="zh-CN" smtClean="0">
                <a:latin typeface="Times New Roman" pitchFamily="18" charset="0"/>
              </a:rPr>
              <a:t>4</a:t>
            </a:r>
            <a:r>
              <a:rPr lang="zh-CN" altLang="en-US" smtClean="0">
                <a:latin typeface="Times New Roman" pitchFamily="18" charset="0"/>
              </a:rPr>
              <a:t>时二进制码的每一位都要变，使数字电路产生很大的尖峰电流脉冲。</a:t>
            </a:r>
          </a:p>
        </p:txBody>
      </p:sp>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r>
              <a:rPr lang="zh-CN" altLang="en-US" smtClean="0">
                <a:latin typeface="Times New Roman" pitchFamily="18" charset="0"/>
              </a:rPr>
              <a:t>格雷码</a:t>
            </a:r>
          </a:p>
        </p:txBody>
      </p:sp>
      <p:sp>
        <p:nvSpPr>
          <p:cNvPr id="96259" name="Rectangle 3"/>
          <p:cNvSpPr>
            <a:spLocks noGrp="1" noChangeArrowheads="1"/>
          </p:cNvSpPr>
          <p:nvPr>
            <p:ph type="body" idx="1"/>
          </p:nvPr>
        </p:nvSpPr>
        <p:spPr>
          <a:xfrm>
            <a:off x="323850" y="1412875"/>
            <a:ext cx="4319588" cy="5184775"/>
          </a:xfrm>
        </p:spPr>
        <p:txBody>
          <a:bodyPr/>
          <a:lstStyle/>
          <a:p>
            <a:pPr eaLnBrk="1" hangingPunct="1">
              <a:lnSpc>
                <a:spcPct val="90000"/>
              </a:lnSpc>
            </a:pPr>
            <a:r>
              <a:rPr lang="zh-CN" altLang="en-US" smtClean="0">
                <a:latin typeface="Times New Roman" pitchFamily="18" charset="0"/>
              </a:rPr>
              <a:t>格雷码的主要优点是它在任意两个相邻的数之间转换时，只有一个数位发生变化。</a:t>
            </a:r>
          </a:p>
          <a:p>
            <a:pPr eaLnBrk="1" hangingPunct="1">
              <a:lnSpc>
                <a:spcPct val="90000"/>
              </a:lnSpc>
            </a:pPr>
            <a:r>
              <a:rPr lang="zh-CN" altLang="en-US" smtClean="0">
                <a:solidFill>
                  <a:srgbClr val="FF0000"/>
                </a:solidFill>
                <a:latin typeface="Times New Roman" pitchFamily="18" charset="0"/>
              </a:rPr>
              <a:t>大大地减少了由一个状态到下一个状态时逻辑的混淆</a:t>
            </a:r>
            <a:r>
              <a:rPr lang="zh-CN" altLang="en-US" smtClean="0">
                <a:latin typeface="Times New Roman" pitchFamily="18" charset="0"/>
              </a:rPr>
              <a:t>。</a:t>
            </a:r>
          </a:p>
          <a:p>
            <a:pPr eaLnBrk="1" hangingPunct="1">
              <a:lnSpc>
                <a:spcPct val="90000"/>
              </a:lnSpc>
            </a:pPr>
            <a:r>
              <a:rPr lang="zh-CN" altLang="en-US" smtClean="0">
                <a:latin typeface="Times New Roman" pitchFamily="18" charset="0"/>
              </a:rPr>
              <a:t>以中间为对称的两组代码只有最左边一位不同。</a:t>
            </a:r>
          </a:p>
          <a:p>
            <a:pPr eaLnBrk="1" hangingPunct="1">
              <a:lnSpc>
                <a:spcPct val="90000"/>
              </a:lnSpc>
            </a:pPr>
            <a:r>
              <a:rPr lang="zh-CN" altLang="en-US" smtClean="0">
                <a:latin typeface="Times New Roman" pitchFamily="18" charset="0"/>
              </a:rPr>
              <a:t>整数的奇偶性与编码中</a:t>
            </a:r>
            <a:r>
              <a:rPr lang="en-US" altLang="zh-CN" smtClean="0">
                <a:latin typeface="Times New Roman" pitchFamily="18" charset="0"/>
              </a:rPr>
              <a:t>1</a:t>
            </a:r>
            <a:r>
              <a:rPr lang="zh-CN" altLang="en-US" smtClean="0">
                <a:latin typeface="Times New Roman" pitchFamily="18" charset="0"/>
              </a:rPr>
              <a:t>的个数的奇偶性一致。</a:t>
            </a:r>
          </a:p>
          <a:p>
            <a:pPr eaLnBrk="1" hangingPunct="1">
              <a:lnSpc>
                <a:spcPct val="90000"/>
              </a:lnSpc>
            </a:pPr>
            <a:r>
              <a:rPr lang="zh-CN" altLang="en-US" smtClean="0">
                <a:latin typeface="Times New Roman" pitchFamily="18" charset="0"/>
              </a:rPr>
              <a:t>无权码</a:t>
            </a:r>
          </a:p>
        </p:txBody>
      </p:sp>
      <p:pic>
        <p:nvPicPr>
          <p:cNvPr id="96260" name="Picture 4" descr="3"/>
          <p:cNvPicPr>
            <a:picLocks noChangeAspect="1" noChangeArrowheads="1"/>
          </p:cNvPicPr>
          <p:nvPr/>
        </p:nvPicPr>
        <p:blipFill>
          <a:blip r:embed="rId2"/>
          <a:srcRect/>
          <a:stretch>
            <a:fillRect/>
          </a:stretch>
        </p:blipFill>
        <p:spPr bwMode="auto">
          <a:xfrm>
            <a:off x="4722813" y="1700213"/>
            <a:ext cx="4313237" cy="4770437"/>
          </a:xfrm>
          <a:prstGeom prst="rect">
            <a:avLst/>
          </a:prstGeom>
          <a:noFill/>
          <a:ln w="9525">
            <a:noFill/>
            <a:miter lim="800000"/>
            <a:headEnd/>
            <a:tailEnd/>
          </a:ln>
        </p:spPr>
      </p:pic>
    </p:spTree>
  </p:cSld>
  <p:clrMapOvr>
    <a:masterClrMapping/>
  </p:clrMapOvr>
  <p:transition>
    <p:wheel spokes="3"/>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标题 1"/>
          <p:cNvSpPr>
            <a:spLocks noGrp="1"/>
          </p:cNvSpPr>
          <p:nvPr>
            <p:ph type="title"/>
          </p:nvPr>
        </p:nvSpPr>
        <p:spPr/>
        <p:txBody>
          <a:bodyPr/>
          <a:lstStyle/>
          <a:p>
            <a:r>
              <a:rPr kumimoji="1" lang="zh-CN" altLang="en-US" smtClean="0">
                <a:latin typeface="宋体" pitchFamily="2" charset="-122"/>
                <a:cs typeface="Times New Roman" pitchFamily="18" charset="0"/>
              </a:rPr>
              <a:t>奇偶检验码</a:t>
            </a:r>
            <a:endParaRPr lang="zh-CN" altLang="en-US" smtClean="0"/>
          </a:p>
        </p:txBody>
      </p:sp>
      <p:sp>
        <p:nvSpPr>
          <p:cNvPr id="3" name="内容占位符 2"/>
          <p:cNvSpPr>
            <a:spLocks noGrp="1"/>
          </p:cNvSpPr>
          <p:nvPr>
            <p:ph idx="1"/>
          </p:nvPr>
        </p:nvSpPr>
        <p:spPr/>
        <p:txBody>
          <a:bodyPr/>
          <a:lstStyle/>
          <a:p>
            <a:pPr>
              <a:defRPr/>
            </a:pPr>
            <a:r>
              <a:rPr kumimoji="1" lang="zh-CN" altLang="en-US" sz="2400" dirty="0" smtClean="0">
                <a:latin typeface="+mn-ea"/>
                <a:cs typeface="Times New Roman" pitchFamily="18" charset="0"/>
              </a:rPr>
              <a:t>奇偶检验码是一种用来检验代码在传送过程中是否产生错误的代码。</a:t>
            </a:r>
            <a:endParaRPr kumimoji="1" lang="en-US" altLang="zh-CN" sz="2400" dirty="0" smtClean="0">
              <a:latin typeface="+mn-ea"/>
              <a:cs typeface="Times New Roman" pitchFamily="18" charset="0"/>
            </a:endParaRPr>
          </a:p>
          <a:p>
            <a:pPr>
              <a:defRPr/>
            </a:pPr>
            <a:endParaRPr kumimoji="1" lang="en-US" altLang="zh-CN" sz="2400" dirty="0" smtClean="0">
              <a:solidFill>
                <a:srgbClr val="0000FF"/>
              </a:solidFill>
              <a:latin typeface="+mn-ea"/>
              <a:cs typeface="Times New Roman" pitchFamily="18" charset="0"/>
            </a:endParaRPr>
          </a:p>
          <a:p>
            <a:pPr>
              <a:defRPr/>
            </a:pPr>
            <a:endParaRPr kumimoji="1" lang="en-US" altLang="zh-CN" sz="2400" dirty="0" smtClean="0">
              <a:solidFill>
                <a:srgbClr val="0000FF"/>
              </a:solidFill>
              <a:latin typeface="+mn-ea"/>
              <a:cs typeface="Times New Roman" pitchFamily="18" charset="0"/>
            </a:endParaRPr>
          </a:p>
          <a:p>
            <a:pPr>
              <a:defRPr/>
            </a:pPr>
            <a:endParaRPr kumimoji="1" lang="en-US" altLang="zh-CN" sz="2400" dirty="0" smtClean="0">
              <a:solidFill>
                <a:srgbClr val="0000FF"/>
              </a:solidFill>
              <a:latin typeface="+mn-ea"/>
              <a:cs typeface="Times New Roman" pitchFamily="18" charset="0"/>
            </a:endParaRPr>
          </a:p>
          <a:p>
            <a:pPr algn="just">
              <a:spcBef>
                <a:spcPct val="50000"/>
              </a:spcBef>
              <a:defRPr/>
            </a:pPr>
            <a:r>
              <a:rPr kumimoji="1" lang="zh-CN" altLang="en-US" sz="2400" dirty="0" smtClean="0">
                <a:solidFill>
                  <a:srgbClr val="FF3300"/>
                </a:solidFill>
                <a:latin typeface="+mn-ea"/>
                <a:cs typeface="Times New Roman" pitchFamily="18" charset="0"/>
              </a:rPr>
              <a:t>奇检验：</a:t>
            </a:r>
            <a:r>
              <a:rPr kumimoji="1" lang="zh-CN" altLang="en-US" sz="2400" dirty="0" smtClean="0">
                <a:latin typeface="+mn-ea"/>
                <a:cs typeface="Times New Roman" pitchFamily="18" charset="0"/>
              </a:rPr>
              <a:t>使信息位和检验位中“</a:t>
            </a:r>
            <a:r>
              <a:rPr kumimoji="1" lang="en-US" altLang="zh-CN" sz="2400" dirty="0" smtClean="0">
                <a:latin typeface="+mn-ea"/>
                <a:cs typeface="Times New Roman" pitchFamily="18" charset="0"/>
              </a:rPr>
              <a:t>1”</a:t>
            </a:r>
            <a:r>
              <a:rPr kumimoji="1" lang="zh-CN" altLang="en-US" sz="2400" dirty="0" smtClean="0">
                <a:latin typeface="+mn-ea"/>
                <a:cs typeface="Times New Roman" pitchFamily="18" charset="0"/>
              </a:rPr>
              <a:t>的个数共计为奇数；</a:t>
            </a:r>
            <a:endParaRPr kumimoji="1" lang="zh-CN" altLang="en-US" sz="2400" dirty="0" smtClean="0">
              <a:latin typeface="+mn-ea"/>
            </a:endParaRPr>
          </a:p>
          <a:p>
            <a:pPr algn="just">
              <a:spcBef>
                <a:spcPct val="50000"/>
              </a:spcBef>
              <a:defRPr/>
            </a:pPr>
            <a:r>
              <a:rPr kumimoji="1" lang="zh-CN" altLang="en-US" sz="2400" dirty="0" smtClean="0">
                <a:solidFill>
                  <a:srgbClr val="FF3300"/>
                </a:solidFill>
                <a:latin typeface="+mn-ea"/>
                <a:cs typeface="Times New Roman" pitchFamily="18" charset="0"/>
              </a:rPr>
              <a:t>偶检验：</a:t>
            </a:r>
            <a:r>
              <a:rPr kumimoji="1" lang="zh-CN" altLang="en-US" sz="2400" dirty="0" smtClean="0">
                <a:latin typeface="+mn-ea"/>
                <a:cs typeface="Times New Roman" pitchFamily="18" charset="0"/>
              </a:rPr>
              <a:t>使信息位和检验位中“</a:t>
            </a:r>
            <a:r>
              <a:rPr kumimoji="1" lang="en-US" altLang="zh-CN" sz="2400" dirty="0" smtClean="0">
                <a:latin typeface="+mn-ea"/>
                <a:cs typeface="Times New Roman" pitchFamily="18" charset="0"/>
              </a:rPr>
              <a:t>1”</a:t>
            </a:r>
            <a:r>
              <a:rPr kumimoji="1" lang="zh-CN" altLang="en-US" sz="2400" dirty="0" smtClean="0">
                <a:latin typeface="+mn-ea"/>
                <a:cs typeface="Times New Roman" pitchFamily="18" charset="0"/>
              </a:rPr>
              <a:t>的个数共计为偶数。</a:t>
            </a:r>
            <a:endParaRPr lang="zh-CN" altLang="en-US" sz="2400" dirty="0" smtClean="0">
              <a:latin typeface="+mn-ea"/>
            </a:endParaRPr>
          </a:p>
          <a:p>
            <a:pPr>
              <a:defRPr/>
            </a:pPr>
            <a:endParaRPr lang="zh-CN" altLang="en-US" dirty="0"/>
          </a:p>
        </p:txBody>
      </p:sp>
      <p:grpSp>
        <p:nvGrpSpPr>
          <p:cNvPr id="2" name="Group 29"/>
          <p:cNvGrpSpPr>
            <a:grpSpLocks/>
          </p:cNvGrpSpPr>
          <p:nvPr/>
        </p:nvGrpSpPr>
        <p:grpSpPr bwMode="auto">
          <a:xfrm>
            <a:off x="539750" y="1785938"/>
            <a:ext cx="8258175" cy="1570037"/>
            <a:chOff x="318" y="1220"/>
            <a:chExt cx="5202" cy="989"/>
          </a:xfrm>
        </p:grpSpPr>
        <p:sp>
          <p:nvSpPr>
            <p:cNvPr id="97295" name="Text Box 30"/>
            <p:cNvSpPr txBox="1">
              <a:spLocks noChangeArrowheads="1"/>
            </p:cNvSpPr>
            <p:nvPr/>
          </p:nvSpPr>
          <p:spPr bwMode="auto">
            <a:xfrm>
              <a:off x="318" y="1220"/>
              <a:ext cx="5202" cy="989"/>
            </a:xfrm>
            <a:prstGeom prst="rect">
              <a:avLst/>
            </a:prstGeom>
            <a:noFill/>
            <a:ln w="9525">
              <a:noFill/>
              <a:miter lim="800000"/>
              <a:headEnd/>
              <a:tailEnd/>
            </a:ln>
          </p:spPr>
          <p:txBody>
            <a:bodyPr>
              <a:spAutoFit/>
            </a:bodyPr>
            <a:lstStyle/>
            <a:p>
              <a:pPr>
                <a:spcBef>
                  <a:spcPct val="50000"/>
                </a:spcBef>
              </a:pPr>
              <a:r>
                <a:rPr kumimoji="1" lang="zh-CN" altLang="en-US" sz="2400" b="1">
                  <a:solidFill>
                    <a:srgbClr val="008000"/>
                  </a:solidFill>
                  <a:latin typeface="宋体" pitchFamily="2" charset="-122"/>
                  <a:cs typeface="Times New Roman" pitchFamily="18" charset="0"/>
                </a:rPr>
                <a:t/>
              </a:r>
              <a:br>
                <a:rPr kumimoji="1" lang="zh-CN" altLang="en-US" sz="2400" b="1">
                  <a:solidFill>
                    <a:srgbClr val="008000"/>
                  </a:solidFill>
                  <a:latin typeface="宋体" pitchFamily="2" charset="-122"/>
                  <a:cs typeface="Times New Roman" pitchFamily="18" charset="0"/>
                </a:rPr>
              </a:br>
              <a:r>
                <a:rPr kumimoji="1" lang="zh-CN" altLang="en-US" sz="2400" b="1">
                  <a:latin typeface="宋体" pitchFamily="2" charset="-122"/>
                  <a:cs typeface="Times New Roman" pitchFamily="18" charset="0"/>
                </a:rPr>
                <a:t>                </a:t>
              </a:r>
              <a:r>
                <a:rPr kumimoji="1" lang="zh-CN" altLang="en-US" sz="2400" b="1">
                  <a:solidFill>
                    <a:srgbClr val="FA2B08"/>
                  </a:solidFill>
                  <a:latin typeface="宋体" pitchFamily="2" charset="-122"/>
                  <a:cs typeface="Times New Roman" pitchFamily="18" charset="0"/>
                </a:rPr>
                <a:t>信息位</a:t>
              </a:r>
              <a:r>
                <a:rPr kumimoji="1" lang="en-US" altLang="zh-CN" sz="2400" b="1">
                  <a:solidFill>
                    <a:srgbClr val="FA2B08"/>
                  </a:solidFill>
                  <a:latin typeface="Times New Roman" pitchFamily="18" charset="0"/>
                </a:rPr>
                <a:t>——</a:t>
              </a:r>
              <a:r>
                <a:rPr kumimoji="1" lang="zh-CN" altLang="en-US" sz="2400" b="1">
                  <a:solidFill>
                    <a:srgbClr val="0000FF"/>
                  </a:solidFill>
                  <a:latin typeface="宋体" pitchFamily="2" charset="-122"/>
                  <a:cs typeface="Times New Roman" pitchFamily="18" charset="0"/>
                </a:rPr>
                <a:t>位数不限的一组二进制代码</a:t>
              </a:r>
              <a:r>
                <a:rPr kumimoji="1" lang="zh-CN" altLang="en-US" sz="2400" b="1">
                  <a:latin typeface="宋体" pitchFamily="2" charset="-122"/>
                  <a:cs typeface="Times New Roman" pitchFamily="18" charset="0"/>
                </a:rPr>
                <a:t/>
              </a:r>
              <a:br>
                <a:rPr kumimoji="1" lang="zh-CN" altLang="en-US" sz="2400" b="1">
                  <a:latin typeface="宋体" pitchFamily="2" charset="-122"/>
                  <a:cs typeface="Times New Roman" pitchFamily="18" charset="0"/>
                </a:rPr>
              </a:br>
              <a:r>
                <a:rPr kumimoji="1" lang="zh-CN" altLang="en-US" sz="2400" b="1">
                  <a:latin typeface="宋体" pitchFamily="2" charset="-122"/>
                  <a:cs typeface="Times New Roman" pitchFamily="18" charset="0"/>
                </a:rPr>
                <a:t>    </a:t>
              </a:r>
              <a:r>
                <a:rPr kumimoji="1" lang="zh-CN" altLang="en-US" sz="2400" b="1">
                  <a:solidFill>
                    <a:srgbClr val="FA2B08"/>
                  </a:solidFill>
                  <a:latin typeface="宋体" pitchFamily="2" charset="-122"/>
                  <a:cs typeface="Times New Roman" pitchFamily="18" charset="0"/>
                </a:rPr>
                <a:t>两部分组成</a:t>
              </a:r>
              <a:br>
                <a:rPr kumimoji="1" lang="zh-CN" altLang="en-US" sz="2400" b="1">
                  <a:solidFill>
                    <a:srgbClr val="FA2B08"/>
                  </a:solidFill>
                  <a:latin typeface="宋体" pitchFamily="2" charset="-122"/>
                  <a:cs typeface="Times New Roman" pitchFamily="18" charset="0"/>
                </a:rPr>
              </a:br>
              <a:r>
                <a:rPr kumimoji="1" lang="zh-CN" altLang="en-US" sz="2400" b="1">
                  <a:solidFill>
                    <a:srgbClr val="FA2B08"/>
                  </a:solidFill>
                  <a:latin typeface="宋体" pitchFamily="2" charset="-122"/>
                  <a:cs typeface="Times New Roman" pitchFamily="18" charset="0"/>
                </a:rPr>
                <a:t>                奇偶检验位</a:t>
              </a:r>
              <a:r>
                <a:rPr kumimoji="1" lang="en-US" altLang="zh-CN" sz="2400" b="1">
                  <a:solidFill>
                    <a:srgbClr val="FA2B08"/>
                  </a:solidFill>
                  <a:latin typeface="Times New Roman" pitchFamily="18" charset="0"/>
                </a:rPr>
                <a:t>——</a:t>
              </a:r>
              <a:r>
                <a:rPr kumimoji="1" lang="zh-CN" altLang="en-US" sz="2400" b="1">
                  <a:solidFill>
                    <a:srgbClr val="0000FF"/>
                  </a:solidFill>
                  <a:latin typeface="宋体" pitchFamily="2" charset="-122"/>
                  <a:cs typeface="Times New Roman" pitchFamily="18" charset="0"/>
                </a:rPr>
                <a:t>仅有一位。</a:t>
              </a:r>
              <a:r>
                <a:rPr kumimoji="1" lang="zh-CN" altLang="en-US" sz="2400">
                  <a:solidFill>
                    <a:srgbClr val="0000FF"/>
                  </a:solidFill>
                  <a:latin typeface="宋体" pitchFamily="2" charset="-122"/>
                  <a:cs typeface="Times New Roman" pitchFamily="18" charset="0"/>
                </a:rPr>
                <a:t> </a:t>
              </a:r>
              <a:endParaRPr lang="zh-CN" altLang="en-US">
                <a:solidFill>
                  <a:srgbClr val="0000FF"/>
                </a:solidFill>
              </a:endParaRPr>
            </a:p>
          </p:txBody>
        </p:sp>
        <p:sp>
          <p:nvSpPr>
            <p:cNvPr id="97296" name="AutoShape 31"/>
            <p:cNvSpPr>
              <a:spLocks/>
            </p:cNvSpPr>
            <p:nvPr/>
          </p:nvSpPr>
          <p:spPr bwMode="auto">
            <a:xfrm>
              <a:off x="1716" y="1536"/>
              <a:ext cx="144" cy="528"/>
            </a:xfrm>
            <a:prstGeom prst="leftBrace">
              <a:avLst>
                <a:gd name="adj1" fmla="val 30556"/>
                <a:gd name="adj2" fmla="val 50000"/>
              </a:avLst>
            </a:prstGeom>
            <a:noFill/>
            <a:ln w="9525">
              <a:solidFill>
                <a:srgbClr val="FF00FF"/>
              </a:solidFill>
              <a:round/>
              <a:headEnd/>
              <a:tailEnd/>
            </a:ln>
          </p:spPr>
          <p:txBody>
            <a:bodyPr anchor="ctr">
              <a:spAutoFit/>
            </a:bodyPr>
            <a:lstStyle/>
            <a:p>
              <a:endParaRPr lang="zh-CN" altLang="en-US"/>
            </a:p>
          </p:txBody>
        </p:sp>
      </p:grpSp>
      <p:graphicFrame>
        <p:nvGraphicFramePr>
          <p:cNvPr id="9" name="Group 10"/>
          <p:cNvGraphicFramePr>
            <a:graphicFrameLocks noGrp="1"/>
          </p:cNvGraphicFramePr>
          <p:nvPr/>
        </p:nvGraphicFramePr>
        <p:xfrm>
          <a:off x="928688" y="4929188"/>
          <a:ext cx="7215238" cy="1428760"/>
        </p:xfrm>
        <a:graphic>
          <a:graphicData uri="http://schemas.openxmlformats.org/drawingml/2006/table">
            <a:tbl>
              <a:tblPr/>
              <a:tblGrid>
                <a:gridCol w="2435143"/>
                <a:gridCol w="2375016"/>
                <a:gridCol w="2405079"/>
              </a:tblGrid>
              <a:tr h="8929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smtClean="0">
                          <a:ln>
                            <a:noFill/>
                          </a:ln>
                          <a:solidFill>
                            <a:srgbClr val="0000FF"/>
                          </a:solidFill>
                          <a:effectLst/>
                          <a:latin typeface="宋体" pitchFamily="2" charset="-122"/>
                          <a:ea typeface="宋体" pitchFamily="2" charset="-122"/>
                        </a:rPr>
                        <a:t>信息位 </a:t>
                      </a:r>
                      <a:r>
                        <a:rPr kumimoji="1" lang="en-US" altLang="zh-CN" sz="2400" b="1" i="0" u="none" strike="noStrike" cap="none" normalizeH="0" baseline="0" dirty="0" smtClean="0">
                          <a:ln>
                            <a:noFill/>
                          </a:ln>
                          <a:solidFill>
                            <a:srgbClr val="0000FF"/>
                          </a:solidFill>
                          <a:effectLst/>
                          <a:latin typeface="宋体" pitchFamily="2" charset="-122"/>
                          <a:ea typeface="宋体" pitchFamily="2" charset="-122"/>
                          <a:cs typeface="Times New Roman" pitchFamily="18" charset="0"/>
                        </a:rPr>
                        <a:t>(7</a:t>
                      </a:r>
                      <a:r>
                        <a:rPr kumimoji="1" lang="zh-CN" altLang="en-US" sz="2400" b="1" i="0" u="none" strike="noStrike" cap="none" normalizeH="0" baseline="0" dirty="0" smtClean="0">
                          <a:ln>
                            <a:noFill/>
                          </a:ln>
                          <a:solidFill>
                            <a:srgbClr val="0000FF"/>
                          </a:solidFill>
                          <a:effectLst/>
                          <a:latin typeface="宋体" pitchFamily="2" charset="-122"/>
                          <a:ea typeface="宋体" pitchFamily="2" charset="-122"/>
                          <a:cs typeface="Times New Roman" pitchFamily="18" charset="0"/>
                        </a:rPr>
                        <a:t>位</a:t>
                      </a:r>
                      <a:r>
                        <a:rPr kumimoji="1" lang="en-US" altLang="zh-CN" sz="2400" b="1" i="0" u="none" strike="noStrike" cap="none" normalizeH="0" baseline="0" dirty="0" smtClean="0">
                          <a:ln>
                            <a:noFill/>
                          </a:ln>
                          <a:solidFill>
                            <a:srgbClr val="0000FF"/>
                          </a:solidFill>
                          <a:effectLst/>
                          <a:latin typeface="宋体" pitchFamily="2" charset="-122"/>
                          <a:ea typeface="宋体" pitchFamily="2" charset="-122"/>
                          <a:cs typeface="Times New Roman" pitchFamily="18" charset="0"/>
                        </a:rPr>
                        <a:t>)</a:t>
                      </a:r>
                      <a:r>
                        <a:rPr kumimoji="1" lang="en-US" altLang="zh-CN" sz="2400" b="1" i="0" u="none" strike="noStrike" cap="none" normalizeH="0" baseline="0" dirty="0" smtClean="0">
                          <a:ln>
                            <a:noFill/>
                          </a:ln>
                          <a:solidFill>
                            <a:srgbClr val="0000FF"/>
                          </a:solidFill>
                          <a:effectLst/>
                          <a:latin typeface="宋体" pitchFamily="2" charset="-122"/>
                          <a:ea typeface="宋体" pitchFamily="2" charset="-122"/>
                        </a:rPr>
                        <a:t> </a:t>
                      </a:r>
                      <a:endParaRPr kumimoji="0" lang="en-US" altLang="zh-CN" sz="2400" b="1" i="0" u="none" strike="noStrike" cap="none" normalizeH="0" baseline="0" dirty="0" smtClean="0">
                        <a:ln>
                          <a:noFill/>
                        </a:ln>
                        <a:solidFill>
                          <a:srgbClr val="0000FF"/>
                        </a:solidFill>
                        <a:effectLst/>
                        <a:latin typeface="Verdana" pitchFamily="34" charset="0"/>
                        <a:ea typeface="宋体" pitchFamily="2" charset="-122"/>
                      </a:endParaRPr>
                    </a:p>
                  </a:txBody>
                  <a:tcPr anchor="ctr" horzOverflow="overflow">
                    <a:lnL cap="flat">
                      <a:noFill/>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smtClean="0">
                          <a:ln>
                            <a:noFill/>
                          </a:ln>
                          <a:solidFill>
                            <a:srgbClr val="0000FF"/>
                          </a:solidFill>
                          <a:effectLst/>
                          <a:latin typeface="宋体" pitchFamily="2" charset="-122"/>
                          <a:ea typeface="宋体" pitchFamily="2" charset="-122"/>
                        </a:rPr>
                        <a:t>采用奇检验的检验位</a:t>
                      </a:r>
                      <a:r>
                        <a:rPr kumimoji="1" lang="zh-CN" altLang="en-US" sz="2400" b="1" i="0" u="none" strike="noStrike" cap="none" normalizeH="0" baseline="0" dirty="0" smtClean="0">
                          <a:ln>
                            <a:noFill/>
                          </a:ln>
                          <a:solidFill>
                            <a:srgbClr val="0000FF"/>
                          </a:solidFill>
                          <a:effectLst/>
                          <a:latin typeface="Times New Roman" pitchFamily="18" charset="0"/>
                          <a:ea typeface="宋体" pitchFamily="2" charset="-122"/>
                        </a:rPr>
                        <a:t> </a:t>
                      </a:r>
                      <a:r>
                        <a:rPr kumimoji="1" lang="en-US" altLang="zh-CN" sz="2400" b="1" i="0" u="none" strike="noStrike" cap="none" normalizeH="0" baseline="0" dirty="0" smtClean="0">
                          <a:ln>
                            <a:noFill/>
                          </a:ln>
                          <a:solidFill>
                            <a:srgbClr val="0000FF"/>
                          </a:solidFill>
                          <a:effectLst/>
                          <a:latin typeface="宋体" pitchFamily="2" charset="-122"/>
                          <a:ea typeface="宋体" pitchFamily="2" charset="-122"/>
                        </a:rPr>
                        <a:t>(1</a:t>
                      </a:r>
                      <a:r>
                        <a:rPr kumimoji="1" lang="zh-CN" altLang="en-US" sz="2400" b="1" i="0" u="none" strike="noStrike" cap="none" normalizeH="0" baseline="0" dirty="0" smtClean="0">
                          <a:ln>
                            <a:noFill/>
                          </a:ln>
                          <a:solidFill>
                            <a:srgbClr val="0000FF"/>
                          </a:solidFill>
                          <a:effectLst/>
                          <a:latin typeface="宋体" pitchFamily="2" charset="-122"/>
                          <a:ea typeface="宋体" pitchFamily="2" charset="-122"/>
                        </a:rPr>
                        <a:t>位</a:t>
                      </a:r>
                      <a:r>
                        <a:rPr kumimoji="1" lang="en-US" altLang="zh-CN" sz="2400" b="1" i="0" u="none" strike="noStrike" cap="none" normalizeH="0" baseline="0" dirty="0" smtClean="0">
                          <a:ln>
                            <a:noFill/>
                          </a:ln>
                          <a:solidFill>
                            <a:srgbClr val="0000FF"/>
                          </a:solidFill>
                          <a:effectLst/>
                          <a:latin typeface="宋体" pitchFamily="2" charset="-122"/>
                          <a:ea typeface="宋体" pitchFamily="2" charset="-122"/>
                        </a:rPr>
                        <a:t>)</a:t>
                      </a:r>
                      <a:r>
                        <a:rPr kumimoji="1" lang="en-US" altLang="zh-CN" sz="2400" b="1" i="0" u="none" strike="noStrike" cap="none" normalizeH="0" baseline="0" dirty="0" smtClean="0">
                          <a:ln>
                            <a:noFill/>
                          </a:ln>
                          <a:solidFill>
                            <a:srgbClr val="0000FF"/>
                          </a:solidFill>
                          <a:effectLst/>
                          <a:latin typeface="Times New Roman" pitchFamily="18" charset="0"/>
                          <a:ea typeface="宋体" pitchFamily="2" charset="-122"/>
                        </a:rPr>
                        <a:t> </a:t>
                      </a:r>
                      <a:endParaRPr kumimoji="0" lang="en-US" altLang="zh-CN" sz="2400" b="1" i="0" u="none" strike="noStrike" cap="none" normalizeH="0" baseline="0" dirty="0" smtClean="0">
                        <a:ln>
                          <a:noFill/>
                        </a:ln>
                        <a:solidFill>
                          <a:srgbClr val="0000FF"/>
                        </a:solidFill>
                        <a:effectLst/>
                        <a:latin typeface="Verdana"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smtClean="0">
                          <a:ln>
                            <a:noFill/>
                          </a:ln>
                          <a:solidFill>
                            <a:srgbClr val="0000FF"/>
                          </a:solidFill>
                          <a:effectLst/>
                          <a:latin typeface="宋体" pitchFamily="2" charset="-122"/>
                          <a:ea typeface="宋体" pitchFamily="2" charset="-122"/>
                        </a:rPr>
                        <a:t>采用偶检验的检验位</a:t>
                      </a:r>
                      <a:r>
                        <a:rPr kumimoji="1" lang="zh-CN" altLang="en-US" sz="2400" b="1" i="0" u="none" strike="noStrike" cap="none" normalizeH="0" baseline="0" smtClean="0">
                          <a:ln>
                            <a:noFill/>
                          </a:ln>
                          <a:solidFill>
                            <a:srgbClr val="0000FF"/>
                          </a:solidFill>
                          <a:effectLst/>
                          <a:latin typeface="Times New Roman" pitchFamily="18" charset="0"/>
                          <a:ea typeface="宋体" pitchFamily="2" charset="-122"/>
                        </a:rPr>
                        <a:t> </a:t>
                      </a:r>
                      <a:r>
                        <a:rPr kumimoji="1" lang="en-US" altLang="zh-CN" sz="2400" b="1" i="0" u="none" strike="noStrike" cap="none" normalizeH="0" baseline="0" smtClean="0">
                          <a:ln>
                            <a:noFill/>
                          </a:ln>
                          <a:solidFill>
                            <a:srgbClr val="0000FF"/>
                          </a:solidFill>
                          <a:effectLst/>
                          <a:latin typeface="宋体" pitchFamily="2" charset="-122"/>
                          <a:ea typeface="宋体" pitchFamily="2" charset="-122"/>
                        </a:rPr>
                        <a:t>(1</a:t>
                      </a:r>
                      <a:r>
                        <a:rPr kumimoji="1" lang="zh-CN" altLang="en-US" sz="2400" b="1" i="0" u="none" strike="noStrike" cap="none" normalizeH="0" baseline="0" smtClean="0">
                          <a:ln>
                            <a:noFill/>
                          </a:ln>
                          <a:solidFill>
                            <a:srgbClr val="0000FF"/>
                          </a:solidFill>
                          <a:effectLst/>
                          <a:latin typeface="宋体" pitchFamily="2" charset="-122"/>
                          <a:ea typeface="宋体" pitchFamily="2" charset="-122"/>
                        </a:rPr>
                        <a:t>位</a:t>
                      </a:r>
                      <a:r>
                        <a:rPr kumimoji="1" lang="en-US" altLang="zh-CN" sz="2400" b="1" i="0" u="none" strike="noStrike" cap="none" normalizeH="0" baseline="0" smtClean="0">
                          <a:ln>
                            <a:noFill/>
                          </a:ln>
                          <a:solidFill>
                            <a:srgbClr val="0000FF"/>
                          </a:solidFill>
                          <a:effectLst/>
                          <a:latin typeface="宋体" pitchFamily="2" charset="-122"/>
                          <a:ea typeface="宋体" pitchFamily="2" charset="-122"/>
                        </a:rPr>
                        <a:t>)</a:t>
                      </a:r>
                      <a:r>
                        <a:rPr kumimoji="1" lang="en-US" altLang="zh-CN" sz="2400" b="1" i="0" u="none" strike="noStrike" cap="none" normalizeH="0" baseline="0" smtClean="0">
                          <a:ln>
                            <a:noFill/>
                          </a:ln>
                          <a:solidFill>
                            <a:srgbClr val="0000FF"/>
                          </a:solidFill>
                          <a:effectLst/>
                          <a:latin typeface="Times New Roman" pitchFamily="18" charset="0"/>
                          <a:ea typeface="宋体" pitchFamily="2" charset="-122"/>
                        </a:rPr>
                        <a:t> </a:t>
                      </a:r>
                      <a:endParaRPr kumimoji="0" lang="en-US" altLang="zh-CN" sz="2400" b="1" i="0" u="none" strike="noStrike" cap="none" normalizeH="0" baseline="0" smtClean="0">
                        <a:ln>
                          <a:noFill/>
                        </a:ln>
                        <a:solidFill>
                          <a:srgbClr val="0000FF"/>
                        </a:solidFill>
                        <a:effectLst/>
                        <a:latin typeface="Verdana"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r>
              <a:tr h="5357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smtClean="0">
                          <a:ln>
                            <a:noFill/>
                          </a:ln>
                          <a:solidFill>
                            <a:srgbClr val="0000FF"/>
                          </a:solidFill>
                          <a:effectLst/>
                          <a:latin typeface="宋体" pitchFamily="2" charset="-122"/>
                          <a:ea typeface="宋体" pitchFamily="2" charset="-122"/>
                        </a:rPr>
                        <a:t>1001100 </a:t>
                      </a:r>
                      <a:endParaRPr kumimoji="0" lang="en-US" altLang="zh-CN" sz="2400" b="1" i="0" u="none" strike="noStrike" cap="none" normalizeH="0" baseline="0" smtClean="0">
                        <a:ln>
                          <a:noFill/>
                        </a:ln>
                        <a:solidFill>
                          <a:srgbClr val="0000FF"/>
                        </a:solidFill>
                        <a:effectLst/>
                        <a:latin typeface="Verdana" pitchFamily="34" charset="0"/>
                        <a:ea typeface="宋体" pitchFamily="2" charset="-122"/>
                      </a:endParaRPr>
                    </a:p>
                  </a:txBody>
                  <a:tcPr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smtClean="0">
                          <a:ln>
                            <a:noFill/>
                          </a:ln>
                          <a:solidFill>
                            <a:srgbClr val="0000FF"/>
                          </a:solidFill>
                          <a:effectLst/>
                          <a:latin typeface="宋体" pitchFamily="2" charset="-122"/>
                          <a:ea typeface="宋体" pitchFamily="2" charset="-122"/>
                        </a:rPr>
                        <a:t> 0 </a:t>
                      </a:r>
                      <a:endParaRPr kumimoji="0" lang="en-US" altLang="zh-CN" sz="2400" b="1" i="0" u="none" strike="noStrike" cap="none" normalizeH="0" baseline="0" smtClean="0">
                        <a:ln>
                          <a:noFill/>
                        </a:ln>
                        <a:solidFill>
                          <a:srgbClr val="0000FF"/>
                        </a:solidFill>
                        <a:effectLst/>
                        <a:latin typeface="Verdana"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dirty="0" smtClean="0">
                          <a:ln>
                            <a:noFill/>
                          </a:ln>
                          <a:solidFill>
                            <a:srgbClr val="0000FF"/>
                          </a:solidFill>
                          <a:effectLst/>
                          <a:latin typeface="Times New Roman" pitchFamily="18" charset="0"/>
                          <a:ea typeface="宋体" pitchFamily="2" charset="-122"/>
                        </a:rPr>
                        <a:t>1</a:t>
                      </a:r>
                      <a:endParaRPr kumimoji="0" lang="en-US" altLang="zh-CN" sz="2400" b="1" i="0" u="none" strike="noStrike" cap="none" normalizeH="0" baseline="0" dirty="0" smtClean="0">
                        <a:ln>
                          <a:noFill/>
                        </a:ln>
                        <a:solidFill>
                          <a:srgbClr val="0000FF"/>
                        </a:solidFill>
                        <a:effectLst/>
                        <a:latin typeface="Verdana"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r>
            </a:tbl>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2" name="chimes.wav" builtIn="1"/>
                                        </p:tgtEl>
                                      </p:cMediaNode>
                                    </p:audio>
                                  </p:subTnLst>
                                </p:cTn>
                              </p:par>
                            </p:childTnLst>
                          </p:cTn>
                        </p:par>
                        <p:par>
                          <p:cTn id="8" fill="hold">
                            <p:stCondLst>
                              <p:cond delay="3000"/>
                            </p:stCondLst>
                            <p:childTnLst>
                              <p:par>
                                <p:cTn id="9" presetID="17" presetClass="entr" presetSubtype="1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2000" fill="hold"/>
                                        <p:tgtEl>
                                          <p:spTgt spid="9"/>
                                        </p:tgtEl>
                                        <p:attrNameLst>
                                          <p:attrName>ppt_w</p:attrName>
                                        </p:attrNameLst>
                                      </p:cBhvr>
                                      <p:tavLst>
                                        <p:tav tm="0">
                                          <p:val>
                                            <p:fltVal val="0"/>
                                          </p:val>
                                        </p:tav>
                                        <p:tav tm="100000">
                                          <p:val>
                                            <p:strVal val="#ppt_w"/>
                                          </p:val>
                                        </p:tav>
                                      </p:tavLst>
                                    </p:anim>
                                    <p:anim calcmode="lin" valueType="num">
                                      <p:cBhvr>
                                        <p:cTn id="12" dur="2000" fill="hold"/>
                                        <p:tgtEl>
                                          <p:spTgt spid="9"/>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9"/>
                                            </p:cond>
                                          </p:stCondLst>
                                          <p:endCondLst>
                                            <p:cond evt="onStopAudio" delay="0">
                                              <p:tgtEl>
                                                <p:sldTgt/>
                                              </p:tgtEl>
                                            </p:cond>
                                          </p:endCondLst>
                                        </p:cTn>
                                        <p:tgtEl>
                                          <p:sndTgt r:embed="rId2" name="chimes.wav" builtIn="1"/>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标题 1"/>
          <p:cNvSpPr>
            <a:spLocks noGrp="1"/>
          </p:cNvSpPr>
          <p:nvPr>
            <p:ph type="title"/>
          </p:nvPr>
        </p:nvSpPr>
        <p:spPr/>
        <p:txBody>
          <a:bodyPr/>
          <a:lstStyle/>
          <a:p>
            <a:r>
              <a:rPr kumimoji="1" lang="zh-CN" altLang="en-US" smtClean="0">
                <a:latin typeface="宋体" pitchFamily="2" charset="-122"/>
                <a:cs typeface="Times New Roman" pitchFamily="18" charset="0"/>
              </a:rPr>
              <a:t>奇偶检验码的工作原理</a:t>
            </a:r>
            <a:endParaRPr lang="zh-CN" altLang="en-US" smtClean="0"/>
          </a:p>
        </p:txBody>
      </p:sp>
      <p:grpSp>
        <p:nvGrpSpPr>
          <p:cNvPr id="2" name="Group 9"/>
          <p:cNvGrpSpPr>
            <a:grpSpLocks noGrp="1"/>
          </p:cNvGrpSpPr>
          <p:nvPr>
            <p:ph idx="1"/>
          </p:nvPr>
        </p:nvGrpSpPr>
        <p:grpSpPr bwMode="auto">
          <a:xfrm>
            <a:off x="457200" y="1343025"/>
            <a:ext cx="8229600" cy="5137150"/>
            <a:chOff x="635" y="1422"/>
            <a:chExt cx="4396" cy="2274"/>
          </a:xfrm>
        </p:grpSpPr>
        <p:grpSp>
          <p:nvGrpSpPr>
            <p:cNvPr id="98308" name="Group 10"/>
            <p:cNvGrpSpPr>
              <a:grpSpLocks/>
            </p:cNvGrpSpPr>
            <p:nvPr/>
          </p:nvGrpSpPr>
          <p:grpSpPr bwMode="auto">
            <a:xfrm>
              <a:off x="960" y="1488"/>
              <a:ext cx="3840" cy="2112"/>
              <a:chOff x="768" y="1488"/>
              <a:chExt cx="3840" cy="2112"/>
            </a:xfrm>
          </p:grpSpPr>
          <p:sp>
            <p:nvSpPr>
              <p:cNvPr id="98329" name="Text Box 11"/>
              <p:cNvSpPr txBox="1">
                <a:spLocks noChangeArrowheads="1"/>
              </p:cNvSpPr>
              <p:nvPr/>
            </p:nvSpPr>
            <p:spPr bwMode="auto">
              <a:xfrm>
                <a:off x="4032" y="1703"/>
                <a:ext cx="384" cy="1614"/>
              </a:xfrm>
              <a:prstGeom prst="rect">
                <a:avLst/>
              </a:prstGeom>
              <a:noFill/>
              <a:ln w="12700">
                <a:solidFill>
                  <a:srgbClr val="000000"/>
                </a:solidFill>
                <a:miter lim="800000"/>
                <a:headEnd/>
                <a:tailEnd/>
              </a:ln>
            </p:spPr>
            <p:txBody>
              <a:bodyPr anchorCtr="1">
                <a:spAutoFit/>
              </a:bodyPr>
              <a:lstStyle/>
              <a:p>
                <a:pPr>
                  <a:spcBef>
                    <a:spcPct val="50000"/>
                  </a:spcBef>
                </a:pPr>
                <a:endParaRPr kumimoji="1" lang="en-US" altLang="zh-CN" sz="2400" b="1">
                  <a:solidFill>
                    <a:srgbClr val="0000FF"/>
                  </a:solidFill>
                  <a:latin typeface="宋体" pitchFamily="2" charset="-122"/>
                </a:endParaRPr>
              </a:p>
              <a:p>
                <a:pPr>
                  <a:spcBef>
                    <a:spcPct val="50000"/>
                  </a:spcBef>
                </a:pPr>
                <a:r>
                  <a:rPr kumimoji="1" lang="zh-CN" altLang="en-US" sz="2400" b="1">
                    <a:solidFill>
                      <a:srgbClr val="0000FF"/>
                    </a:solidFill>
                    <a:latin typeface="宋体" pitchFamily="2" charset="-122"/>
                  </a:rPr>
                  <a:t>检 </a:t>
                </a:r>
                <a:endParaRPr kumimoji="1" lang="zh-CN" altLang="en-US" sz="2400">
                  <a:solidFill>
                    <a:srgbClr val="0000FF"/>
                  </a:solidFill>
                  <a:latin typeface="Times New Roman" pitchFamily="18" charset="0"/>
                </a:endParaRPr>
              </a:p>
              <a:p>
                <a:pPr>
                  <a:spcBef>
                    <a:spcPct val="50000"/>
                  </a:spcBef>
                </a:pPr>
                <a:r>
                  <a:rPr kumimoji="1" lang="zh-CN" altLang="en-US" sz="2400" b="1">
                    <a:solidFill>
                      <a:srgbClr val="0000FF"/>
                    </a:solidFill>
                    <a:latin typeface="宋体" pitchFamily="2" charset="-122"/>
                    <a:cs typeface="Times New Roman" pitchFamily="18" charset="0"/>
                  </a:rPr>
                  <a:t>  </a:t>
                </a:r>
                <a:endParaRPr kumimoji="1" lang="zh-CN" altLang="en-US" sz="2400">
                  <a:solidFill>
                    <a:srgbClr val="0000FF"/>
                  </a:solidFill>
                  <a:latin typeface="Times New Roman" pitchFamily="18" charset="0"/>
                </a:endParaRPr>
              </a:p>
              <a:p>
                <a:pPr>
                  <a:spcBef>
                    <a:spcPct val="50000"/>
                  </a:spcBef>
                </a:pPr>
                <a:r>
                  <a:rPr kumimoji="1" lang="zh-CN" altLang="en-US" sz="2400" b="1">
                    <a:solidFill>
                      <a:srgbClr val="0000FF"/>
                    </a:solidFill>
                    <a:latin typeface="宋体" pitchFamily="2" charset="-122"/>
                  </a:rPr>
                  <a:t>测</a:t>
                </a:r>
                <a:endParaRPr kumimoji="1" lang="en-US" altLang="zh-CN" sz="2400" b="1">
                  <a:solidFill>
                    <a:srgbClr val="0000FF"/>
                  </a:solidFill>
                  <a:latin typeface="宋体" pitchFamily="2" charset="-122"/>
                </a:endParaRPr>
              </a:p>
              <a:p>
                <a:pPr>
                  <a:spcBef>
                    <a:spcPct val="50000"/>
                  </a:spcBef>
                </a:pPr>
                <a:endParaRPr kumimoji="1" lang="en-US" altLang="zh-CN" sz="2400" b="1">
                  <a:solidFill>
                    <a:srgbClr val="0000FF"/>
                  </a:solidFill>
                  <a:latin typeface="宋体" pitchFamily="2" charset="-122"/>
                </a:endParaRPr>
              </a:p>
              <a:p>
                <a:pPr>
                  <a:spcBef>
                    <a:spcPct val="50000"/>
                  </a:spcBef>
                </a:pPr>
                <a:r>
                  <a:rPr kumimoji="1" lang="zh-CN" altLang="en-US" sz="2400" b="1">
                    <a:solidFill>
                      <a:srgbClr val="0000FF"/>
                    </a:solidFill>
                    <a:latin typeface="宋体" pitchFamily="2" charset="-122"/>
                  </a:rPr>
                  <a:t>器</a:t>
                </a:r>
                <a:endParaRPr kumimoji="1" lang="en-US" altLang="zh-CN" sz="2400" b="1">
                  <a:solidFill>
                    <a:srgbClr val="0000FF"/>
                  </a:solidFill>
                  <a:latin typeface="宋体" pitchFamily="2" charset="-122"/>
                </a:endParaRPr>
              </a:p>
              <a:p>
                <a:pPr>
                  <a:spcBef>
                    <a:spcPct val="50000"/>
                  </a:spcBef>
                </a:pPr>
                <a:endParaRPr lang="zh-CN" altLang="en-US">
                  <a:solidFill>
                    <a:srgbClr val="0000FF"/>
                  </a:solidFill>
                </a:endParaRPr>
              </a:p>
            </p:txBody>
          </p:sp>
          <p:sp>
            <p:nvSpPr>
              <p:cNvPr id="98330" name="Oval 12"/>
              <p:cNvSpPr>
                <a:spLocks noChangeArrowheads="1"/>
              </p:cNvSpPr>
              <p:nvPr/>
            </p:nvSpPr>
            <p:spPr bwMode="auto">
              <a:xfrm>
                <a:off x="2496" y="1488"/>
                <a:ext cx="480" cy="2112"/>
              </a:xfrm>
              <a:prstGeom prst="ellipse">
                <a:avLst/>
              </a:prstGeom>
              <a:noFill/>
              <a:ln w="9525">
                <a:solidFill>
                  <a:srgbClr val="000000"/>
                </a:solidFill>
                <a:round/>
                <a:headEnd/>
                <a:tailEnd/>
              </a:ln>
            </p:spPr>
            <p:txBody>
              <a:bodyPr vert="eaVert" anchor="ctr">
                <a:spAutoFit/>
              </a:bodyPr>
              <a:lstStyle/>
              <a:p>
                <a:endParaRPr lang="zh-CN" altLang="en-US"/>
              </a:p>
            </p:txBody>
          </p:sp>
          <p:sp>
            <p:nvSpPr>
              <p:cNvPr id="98331" name="Line 13"/>
              <p:cNvSpPr>
                <a:spLocks noChangeShapeType="1"/>
              </p:cNvSpPr>
              <p:nvPr/>
            </p:nvSpPr>
            <p:spPr bwMode="auto">
              <a:xfrm>
                <a:off x="2928" y="1794"/>
                <a:ext cx="1104" cy="0"/>
              </a:xfrm>
              <a:prstGeom prst="line">
                <a:avLst/>
              </a:prstGeom>
              <a:noFill/>
              <a:ln w="9525">
                <a:solidFill>
                  <a:srgbClr val="000000"/>
                </a:solidFill>
                <a:round/>
                <a:headEnd/>
                <a:tailEnd type="triangle" w="med" len="med"/>
              </a:ln>
            </p:spPr>
            <p:txBody>
              <a:bodyPr wrap="none" anchorCtr="1"/>
              <a:lstStyle/>
              <a:p>
                <a:endParaRPr lang="zh-CN" altLang="en-US"/>
              </a:p>
            </p:txBody>
          </p:sp>
          <p:sp>
            <p:nvSpPr>
              <p:cNvPr id="98332" name="Line 14"/>
              <p:cNvSpPr>
                <a:spLocks noChangeShapeType="1"/>
              </p:cNvSpPr>
              <p:nvPr/>
            </p:nvSpPr>
            <p:spPr bwMode="auto">
              <a:xfrm>
                <a:off x="2976" y="2544"/>
                <a:ext cx="1056" cy="0"/>
              </a:xfrm>
              <a:prstGeom prst="line">
                <a:avLst/>
              </a:prstGeom>
              <a:noFill/>
              <a:ln w="9525">
                <a:solidFill>
                  <a:srgbClr val="000000"/>
                </a:solidFill>
                <a:round/>
                <a:headEnd/>
                <a:tailEnd type="triangle" w="med" len="med"/>
              </a:ln>
            </p:spPr>
            <p:txBody>
              <a:bodyPr wrap="none" anchorCtr="1"/>
              <a:lstStyle/>
              <a:p>
                <a:endParaRPr lang="zh-CN" altLang="en-US"/>
              </a:p>
            </p:txBody>
          </p:sp>
          <p:sp>
            <p:nvSpPr>
              <p:cNvPr id="98333" name="Line 15"/>
              <p:cNvSpPr>
                <a:spLocks noChangeShapeType="1"/>
              </p:cNvSpPr>
              <p:nvPr/>
            </p:nvSpPr>
            <p:spPr bwMode="auto">
              <a:xfrm>
                <a:off x="2928" y="3189"/>
                <a:ext cx="1104" cy="0"/>
              </a:xfrm>
              <a:prstGeom prst="line">
                <a:avLst/>
              </a:prstGeom>
              <a:noFill/>
              <a:ln w="9525">
                <a:solidFill>
                  <a:srgbClr val="000000"/>
                </a:solidFill>
                <a:round/>
                <a:headEnd/>
                <a:tailEnd type="triangle" w="med" len="med"/>
              </a:ln>
            </p:spPr>
            <p:txBody>
              <a:bodyPr wrap="none" anchorCtr="1"/>
              <a:lstStyle/>
              <a:p>
                <a:endParaRPr lang="zh-CN" altLang="en-US"/>
              </a:p>
            </p:txBody>
          </p:sp>
          <p:sp>
            <p:nvSpPr>
              <p:cNvPr id="98334" name="Line 16"/>
              <p:cNvSpPr>
                <a:spLocks noChangeShapeType="1"/>
              </p:cNvSpPr>
              <p:nvPr/>
            </p:nvSpPr>
            <p:spPr bwMode="auto">
              <a:xfrm>
                <a:off x="2976" y="2160"/>
                <a:ext cx="1056" cy="0"/>
              </a:xfrm>
              <a:prstGeom prst="line">
                <a:avLst/>
              </a:prstGeom>
              <a:noFill/>
              <a:ln w="9525">
                <a:solidFill>
                  <a:srgbClr val="000000"/>
                </a:solidFill>
                <a:round/>
                <a:headEnd/>
                <a:tailEnd type="triangle" w="med" len="med"/>
              </a:ln>
            </p:spPr>
            <p:txBody>
              <a:bodyPr wrap="none" anchorCtr="1"/>
              <a:lstStyle/>
              <a:p>
                <a:endParaRPr lang="zh-CN" altLang="en-US"/>
              </a:p>
            </p:txBody>
          </p:sp>
          <p:sp>
            <p:nvSpPr>
              <p:cNvPr id="98335" name="Line 17"/>
              <p:cNvSpPr>
                <a:spLocks noChangeShapeType="1"/>
              </p:cNvSpPr>
              <p:nvPr/>
            </p:nvSpPr>
            <p:spPr bwMode="auto">
              <a:xfrm>
                <a:off x="2976" y="2874"/>
                <a:ext cx="1056" cy="0"/>
              </a:xfrm>
              <a:prstGeom prst="line">
                <a:avLst/>
              </a:prstGeom>
              <a:noFill/>
              <a:ln w="9525">
                <a:solidFill>
                  <a:srgbClr val="000000"/>
                </a:solidFill>
                <a:round/>
                <a:headEnd/>
                <a:tailEnd type="triangle" w="med" len="med"/>
              </a:ln>
            </p:spPr>
            <p:txBody>
              <a:bodyPr wrap="none" anchorCtr="1"/>
              <a:lstStyle/>
              <a:p>
                <a:endParaRPr lang="zh-CN" altLang="en-US"/>
              </a:p>
            </p:txBody>
          </p:sp>
          <p:sp>
            <p:nvSpPr>
              <p:cNvPr id="98336" name="Line 18"/>
              <p:cNvSpPr>
                <a:spLocks noChangeShapeType="1"/>
              </p:cNvSpPr>
              <p:nvPr/>
            </p:nvSpPr>
            <p:spPr bwMode="auto">
              <a:xfrm flipH="1">
                <a:off x="789" y="1794"/>
                <a:ext cx="1776" cy="0"/>
              </a:xfrm>
              <a:prstGeom prst="line">
                <a:avLst/>
              </a:prstGeom>
              <a:noFill/>
              <a:ln w="9525">
                <a:solidFill>
                  <a:srgbClr val="000000"/>
                </a:solidFill>
                <a:round/>
                <a:headEnd/>
                <a:tailEnd/>
              </a:ln>
            </p:spPr>
            <p:txBody>
              <a:bodyPr wrap="none" anchorCtr="1"/>
              <a:lstStyle/>
              <a:p>
                <a:endParaRPr lang="zh-CN" altLang="en-US"/>
              </a:p>
            </p:txBody>
          </p:sp>
          <p:sp>
            <p:nvSpPr>
              <p:cNvPr id="98337" name="Line 19"/>
              <p:cNvSpPr>
                <a:spLocks noChangeShapeType="1"/>
              </p:cNvSpPr>
              <p:nvPr/>
            </p:nvSpPr>
            <p:spPr bwMode="auto">
              <a:xfrm flipH="1">
                <a:off x="777" y="2160"/>
                <a:ext cx="1728" cy="0"/>
              </a:xfrm>
              <a:prstGeom prst="line">
                <a:avLst/>
              </a:prstGeom>
              <a:noFill/>
              <a:ln w="9525">
                <a:solidFill>
                  <a:srgbClr val="000000"/>
                </a:solidFill>
                <a:round/>
                <a:headEnd/>
                <a:tailEnd/>
              </a:ln>
            </p:spPr>
            <p:txBody>
              <a:bodyPr anchorCtr="1"/>
              <a:lstStyle/>
              <a:p>
                <a:endParaRPr lang="zh-CN" altLang="en-US"/>
              </a:p>
            </p:txBody>
          </p:sp>
          <p:sp>
            <p:nvSpPr>
              <p:cNvPr id="98338" name="Line 20"/>
              <p:cNvSpPr>
                <a:spLocks noChangeShapeType="1"/>
              </p:cNvSpPr>
              <p:nvPr/>
            </p:nvSpPr>
            <p:spPr bwMode="auto">
              <a:xfrm flipH="1">
                <a:off x="768" y="2544"/>
                <a:ext cx="1728" cy="0"/>
              </a:xfrm>
              <a:prstGeom prst="line">
                <a:avLst/>
              </a:prstGeom>
              <a:noFill/>
              <a:ln w="9525">
                <a:solidFill>
                  <a:srgbClr val="000000"/>
                </a:solidFill>
                <a:round/>
                <a:headEnd/>
                <a:tailEnd/>
              </a:ln>
            </p:spPr>
            <p:txBody>
              <a:bodyPr wrap="none" anchorCtr="1"/>
              <a:lstStyle/>
              <a:p>
                <a:endParaRPr lang="zh-CN" altLang="en-US"/>
              </a:p>
            </p:txBody>
          </p:sp>
          <p:sp>
            <p:nvSpPr>
              <p:cNvPr id="98339" name="Line 21"/>
              <p:cNvSpPr>
                <a:spLocks noChangeShapeType="1"/>
              </p:cNvSpPr>
              <p:nvPr/>
            </p:nvSpPr>
            <p:spPr bwMode="auto">
              <a:xfrm flipH="1">
                <a:off x="768" y="2880"/>
                <a:ext cx="1728" cy="0"/>
              </a:xfrm>
              <a:prstGeom prst="line">
                <a:avLst/>
              </a:prstGeom>
              <a:noFill/>
              <a:ln w="9525">
                <a:solidFill>
                  <a:srgbClr val="000000"/>
                </a:solidFill>
                <a:round/>
                <a:headEnd/>
                <a:tailEnd/>
              </a:ln>
            </p:spPr>
            <p:txBody>
              <a:bodyPr wrap="none" anchorCtr="1"/>
              <a:lstStyle/>
              <a:p>
                <a:endParaRPr lang="zh-CN" altLang="en-US"/>
              </a:p>
            </p:txBody>
          </p:sp>
          <p:sp>
            <p:nvSpPr>
              <p:cNvPr id="98340" name="Text Box 22"/>
              <p:cNvSpPr txBox="1">
                <a:spLocks noChangeArrowheads="1"/>
              </p:cNvSpPr>
              <p:nvPr/>
            </p:nvSpPr>
            <p:spPr bwMode="auto">
              <a:xfrm>
                <a:off x="864" y="3264"/>
                <a:ext cx="865" cy="296"/>
              </a:xfrm>
              <a:prstGeom prst="rect">
                <a:avLst/>
              </a:prstGeom>
              <a:noFill/>
              <a:ln w="12700">
                <a:solidFill>
                  <a:srgbClr val="000000"/>
                </a:solidFill>
                <a:miter lim="800000"/>
                <a:headEnd/>
                <a:tailEnd/>
              </a:ln>
            </p:spPr>
            <p:txBody>
              <a:bodyPr anchorCtr="1">
                <a:spAutoFit/>
              </a:bodyPr>
              <a:lstStyle/>
              <a:p>
                <a:pPr>
                  <a:spcBef>
                    <a:spcPct val="50000"/>
                  </a:spcBef>
                </a:pPr>
                <a:r>
                  <a:rPr kumimoji="1" lang="zh-CN" altLang="en-US" sz="2400" b="1">
                    <a:solidFill>
                      <a:srgbClr val="0000FF"/>
                    </a:solidFill>
                    <a:latin typeface="宋体" pitchFamily="2" charset="-122"/>
                  </a:rPr>
                  <a:t>编码器</a:t>
                </a:r>
                <a:r>
                  <a:rPr kumimoji="1" lang="zh-CN" altLang="en-US">
                    <a:solidFill>
                      <a:srgbClr val="0000FF"/>
                    </a:solidFill>
                    <a:latin typeface="宋体" pitchFamily="2" charset="-122"/>
                    <a:cs typeface="Times New Roman" pitchFamily="18" charset="0"/>
                  </a:rPr>
                  <a:t> </a:t>
                </a:r>
                <a:endParaRPr lang="zh-CN" altLang="en-US">
                  <a:solidFill>
                    <a:srgbClr val="0000FF"/>
                  </a:solidFill>
                </a:endParaRPr>
              </a:p>
            </p:txBody>
          </p:sp>
          <p:sp>
            <p:nvSpPr>
              <p:cNvPr id="98341" name="Line 23"/>
              <p:cNvSpPr>
                <a:spLocks noChangeShapeType="1"/>
              </p:cNvSpPr>
              <p:nvPr/>
            </p:nvSpPr>
            <p:spPr bwMode="auto">
              <a:xfrm>
                <a:off x="996" y="1785"/>
                <a:ext cx="0" cy="1488"/>
              </a:xfrm>
              <a:prstGeom prst="line">
                <a:avLst/>
              </a:prstGeom>
              <a:noFill/>
              <a:ln w="9525">
                <a:solidFill>
                  <a:srgbClr val="000000"/>
                </a:solidFill>
                <a:round/>
                <a:headEnd/>
                <a:tailEnd/>
              </a:ln>
            </p:spPr>
            <p:txBody>
              <a:bodyPr wrap="none" anchorCtr="1"/>
              <a:lstStyle/>
              <a:p>
                <a:endParaRPr lang="zh-CN" altLang="en-US"/>
              </a:p>
            </p:txBody>
          </p:sp>
          <p:sp>
            <p:nvSpPr>
              <p:cNvPr id="98342" name="Line 24"/>
              <p:cNvSpPr>
                <a:spLocks noChangeShapeType="1"/>
              </p:cNvSpPr>
              <p:nvPr/>
            </p:nvSpPr>
            <p:spPr bwMode="auto">
              <a:xfrm>
                <a:off x="1200" y="2160"/>
                <a:ext cx="0" cy="1104"/>
              </a:xfrm>
              <a:prstGeom prst="line">
                <a:avLst/>
              </a:prstGeom>
              <a:noFill/>
              <a:ln w="9525">
                <a:solidFill>
                  <a:srgbClr val="000000"/>
                </a:solidFill>
                <a:round/>
                <a:headEnd/>
                <a:tailEnd/>
              </a:ln>
            </p:spPr>
            <p:txBody>
              <a:bodyPr wrap="none" anchorCtr="1"/>
              <a:lstStyle/>
              <a:p>
                <a:endParaRPr lang="zh-CN" altLang="en-US"/>
              </a:p>
            </p:txBody>
          </p:sp>
          <p:sp>
            <p:nvSpPr>
              <p:cNvPr id="98343" name="Line 25"/>
              <p:cNvSpPr>
                <a:spLocks noChangeShapeType="1"/>
              </p:cNvSpPr>
              <p:nvPr/>
            </p:nvSpPr>
            <p:spPr bwMode="auto">
              <a:xfrm>
                <a:off x="1392" y="2544"/>
                <a:ext cx="0" cy="720"/>
              </a:xfrm>
              <a:prstGeom prst="line">
                <a:avLst/>
              </a:prstGeom>
              <a:noFill/>
              <a:ln w="9525">
                <a:solidFill>
                  <a:srgbClr val="000000"/>
                </a:solidFill>
                <a:round/>
                <a:headEnd/>
                <a:tailEnd/>
              </a:ln>
            </p:spPr>
            <p:txBody>
              <a:bodyPr wrap="none" anchorCtr="1"/>
              <a:lstStyle/>
              <a:p>
                <a:endParaRPr lang="zh-CN" altLang="en-US"/>
              </a:p>
            </p:txBody>
          </p:sp>
          <p:sp>
            <p:nvSpPr>
              <p:cNvPr id="98344" name="Line 26"/>
              <p:cNvSpPr>
                <a:spLocks noChangeShapeType="1"/>
              </p:cNvSpPr>
              <p:nvPr/>
            </p:nvSpPr>
            <p:spPr bwMode="auto">
              <a:xfrm>
                <a:off x="1584" y="2880"/>
                <a:ext cx="0" cy="384"/>
              </a:xfrm>
              <a:prstGeom prst="line">
                <a:avLst/>
              </a:prstGeom>
              <a:noFill/>
              <a:ln w="9525">
                <a:solidFill>
                  <a:srgbClr val="000000"/>
                </a:solidFill>
                <a:round/>
                <a:headEnd/>
                <a:tailEnd/>
              </a:ln>
            </p:spPr>
            <p:txBody>
              <a:bodyPr wrap="none" anchorCtr="1"/>
              <a:lstStyle/>
              <a:p>
                <a:endParaRPr lang="zh-CN" altLang="en-US"/>
              </a:p>
            </p:txBody>
          </p:sp>
          <p:sp>
            <p:nvSpPr>
              <p:cNvPr id="98345" name="Line 27"/>
              <p:cNvSpPr>
                <a:spLocks noChangeShapeType="1"/>
              </p:cNvSpPr>
              <p:nvPr/>
            </p:nvSpPr>
            <p:spPr bwMode="auto">
              <a:xfrm flipH="1">
                <a:off x="2121" y="3186"/>
                <a:ext cx="432" cy="0"/>
              </a:xfrm>
              <a:prstGeom prst="line">
                <a:avLst/>
              </a:prstGeom>
              <a:noFill/>
              <a:ln w="9525">
                <a:solidFill>
                  <a:srgbClr val="000000"/>
                </a:solidFill>
                <a:round/>
                <a:headEnd/>
                <a:tailEnd/>
              </a:ln>
            </p:spPr>
            <p:txBody>
              <a:bodyPr wrap="none" anchorCtr="1"/>
              <a:lstStyle/>
              <a:p>
                <a:endParaRPr lang="zh-CN" altLang="en-US"/>
              </a:p>
            </p:txBody>
          </p:sp>
          <p:sp>
            <p:nvSpPr>
              <p:cNvPr id="98346" name="Line 28"/>
              <p:cNvSpPr>
                <a:spLocks noChangeShapeType="1"/>
              </p:cNvSpPr>
              <p:nvPr/>
            </p:nvSpPr>
            <p:spPr bwMode="auto">
              <a:xfrm>
                <a:off x="1728" y="3408"/>
                <a:ext cx="384" cy="0"/>
              </a:xfrm>
              <a:prstGeom prst="line">
                <a:avLst/>
              </a:prstGeom>
              <a:noFill/>
              <a:ln w="9525">
                <a:solidFill>
                  <a:srgbClr val="000000"/>
                </a:solidFill>
                <a:round/>
                <a:headEnd/>
                <a:tailEnd/>
              </a:ln>
            </p:spPr>
            <p:txBody>
              <a:bodyPr wrap="none" anchorCtr="1"/>
              <a:lstStyle/>
              <a:p>
                <a:endParaRPr lang="zh-CN" altLang="en-US"/>
              </a:p>
            </p:txBody>
          </p:sp>
          <p:sp>
            <p:nvSpPr>
              <p:cNvPr id="98347" name="Line 29"/>
              <p:cNvSpPr>
                <a:spLocks noChangeShapeType="1"/>
              </p:cNvSpPr>
              <p:nvPr/>
            </p:nvSpPr>
            <p:spPr bwMode="auto">
              <a:xfrm>
                <a:off x="2112" y="3177"/>
                <a:ext cx="0" cy="240"/>
              </a:xfrm>
              <a:prstGeom prst="line">
                <a:avLst/>
              </a:prstGeom>
              <a:noFill/>
              <a:ln w="9525">
                <a:solidFill>
                  <a:srgbClr val="000000"/>
                </a:solidFill>
                <a:round/>
                <a:headEnd/>
                <a:tailEnd/>
              </a:ln>
            </p:spPr>
            <p:txBody>
              <a:bodyPr wrap="none" anchorCtr="1"/>
              <a:lstStyle/>
              <a:p>
                <a:endParaRPr lang="zh-CN" altLang="en-US"/>
              </a:p>
            </p:txBody>
          </p:sp>
          <p:sp>
            <p:nvSpPr>
              <p:cNvPr id="98348" name="Line 30"/>
              <p:cNvSpPr>
                <a:spLocks noChangeShapeType="1"/>
              </p:cNvSpPr>
              <p:nvPr/>
            </p:nvSpPr>
            <p:spPr bwMode="auto">
              <a:xfrm>
                <a:off x="4416" y="2496"/>
                <a:ext cx="192" cy="0"/>
              </a:xfrm>
              <a:prstGeom prst="line">
                <a:avLst/>
              </a:prstGeom>
              <a:noFill/>
              <a:ln w="9525">
                <a:solidFill>
                  <a:srgbClr val="000000"/>
                </a:solidFill>
                <a:round/>
                <a:headEnd/>
                <a:tailEnd type="triangle" w="med" len="med"/>
              </a:ln>
            </p:spPr>
            <p:txBody>
              <a:bodyPr wrap="none" anchorCtr="1"/>
              <a:lstStyle/>
              <a:p>
                <a:endParaRPr lang="zh-CN" altLang="en-US"/>
              </a:p>
            </p:txBody>
          </p:sp>
        </p:grpSp>
        <p:sp>
          <p:nvSpPr>
            <p:cNvPr id="98309" name="Text Box 31"/>
            <p:cNvSpPr txBox="1">
              <a:spLocks noChangeArrowheads="1"/>
            </p:cNvSpPr>
            <p:nvPr/>
          </p:nvSpPr>
          <p:spPr bwMode="auto">
            <a:xfrm>
              <a:off x="642" y="1614"/>
              <a:ext cx="385" cy="288"/>
            </a:xfrm>
            <a:prstGeom prst="rect">
              <a:avLst/>
            </a:prstGeom>
            <a:noFill/>
            <a:ln w="9525">
              <a:noFill/>
              <a:miter lim="800000"/>
              <a:headEnd/>
              <a:tailEnd/>
            </a:ln>
          </p:spPr>
          <p:txBody>
            <a:bodyPr anchorCtr="1">
              <a:spAutoFit/>
            </a:bodyPr>
            <a:lstStyle/>
            <a:p>
              <a:pPr>
                <a:spcBef>
                  <a:spcPct val="50000"/>
                </a:spcBef>
              </a:pPr>
              <a:r>
                <a:rPr kumimoji="1" lang="en-US" altLang="zh-CN" sz="2400" b="1">
                  <a:solidFill>
                    <a:srgbClr val="0000FF"/>
                  </a:solidFill>
                  <a:latin typeface="宋体" pitchFamily="2" charset="-122"/>
                  <a:cs typeface="Times New Roman" pitchFamily="18" charset="0"/>
                </a:rPr>
                <a:t>x</a:t>
              </a:r>
              <a:r>
                <a:rPr kumimoji="1" lang="en-US" altLang="zh-CN" sz="2400" b="1" baseline="-30000">
                  <a:solidFill>
                    <a:srgbClr val="0000FF"/>
                  </a:solidFill>
                  <a:latin typeface="宋体" pitchFamily="2" charset="-122"/>
                  <a:cs typeface="Times New Roman" pitchFamily="18" charset="0"/>
                </a:rPr>
                <a:t>1</a:t>
              </a:r>
              <a:r>
                <a:rPr kumimoji="1" lang="en-US" altLang="zh-CN">
                  <a:solidFill>
                    <a:srgbClr val="0000FF"/>
                  </a:solidFill>
                  <a:latin typeface="宋体" pitchFamily="2" charset="-122"/>
                  <a:cs typeface="Times New Roman" pitchFamily="18" charset="0"/>
                </a:rPr>
                <a:t> </a:t>
              </a:r>
              <a:endParaRPr lang="en-US" altLang="zh-CN">
                <a:solidFill>
                  <a:srgbClr val="0000FF"/>
                </a:solidFill>
              </a:endParaRPr>
            </a:p>
          </p:txBody>
        </p:sp>
        <p:sp>
          <p:nvSpPr>
            <p:cNvPr id="98310" name="Text Box 32"/>
            <p:cNvSpPr txBox="1">
              <a:spLocks noChangeArrowheads="1"/>
            </p:cNvSpPr>
            <p:nvPr/>
          </p:nvSpPr>
          <p:spPr bwMode="auto">
            <a:xfrm>
              <a:off x="635" y="1968"/>
              <a:ext cx="385" cy="288"/>
            </a:xfrm>
            <a:prstGeom prst="rect">
              <a:avLst/>
            </a:prstGeom>
            <a:noFill/>
            <a:ln w="9525">
              <a:noFill/>
              <a:miter lim="800000"/>
              <a:headEnd/>
              <a:tailEnd/>
            </a:ln>
          </p:spPr>
          <p:txBody>
            <a:bodyPr anchorCtr="1">
              <a:spAutoFit/>
            </a:bodyPr>
            <a:lstStyle/>
            <a:p>
              <a:pPr>
                <a:spcBef>
                  <a:spcPct val="50000"/>
                </a:spcBef>
              </a:pPr>
              <a:r>
                <a:rPr kumimoji="1" lang="en-US" altLang="zh-CN" sz="2400" b="1">
                  <a:solidFill>
                    <a:srgbClr val="0000FF"/>
                  </a:solidFill>
                  <a:latin typeface="宋体" pitchFamily="2" charset="-122"/>
                  <a:cs typeface="Times New Roman" pitchFamily="18" charset="0"/>
                </a:rPr>
                <a:t>x</a:t>
              </a:r>
              <a:r>
                <a:rPr kumimoji="1" lang="en-US" altLang="zh-CN" sz="2400" b="1" baseline="-30000">
                  <a:solidFill>
                    <a:srgbClr val="0000FF"/>
                  </a:solidFill>
                  <a:latin typeface="宋体" pitchFamily="2" charset="-122"/>
                  <a:cs typeface="Times New Roman" pitchFamily="18" charset="0"/>
                </a:rPr>
                <a:t>2</a:t>
              </a:r>
              <a:r>
                <a:rPr kumimoji="1" lang="en-US" altLang="zh-CN">
                  <a:solidFill>
                    <a:srgbClr val="0000FF"/>
                  </a:solidFill>
                  <a:latin typeface="宋体" pitchFamily="2" charset="-122"/>
                  <a:cs typeface="Times New Roman" pitchFamily="18" charset="0"/>
                </a:rPr>
                <a:t> </a:t>
              </a:r>
              <a:endParaRPr lang="en-US" altLang="zh-CN">
                <a:solidFill>
                  <a:srgbClr val="0000FF"/>
                </a:solidFill>
              </a:endParaRPr>
            </a:p>
          </p:txBody>
        </p:sp>
        <p:sp>
          <p:nvSpPr>
            <p:cNvPr id="98311" name="Text Box 33"/>
            <p:cNvSpPr txBox="1">
              <a:spLocks noChangeArrowheads="1"/>
            </p:cNvSpPr>
            <p:nvPr/>
          </p:nvSpPr>
          <p:spPr bwMode="auto">
            <a:xfrm>
              <a:off x="642" y="2352"/>
              <a:ext cx="385" cy="288"/>
            </a:xfrm>
            <a:prstGeom prst="rect">
              <a:avLst/>
            </a:prstGeom>
            <a:noFill/>
            <a:ln w="9525">
              <a:noFill/>
              <a:miter lim="800000"/>
              <a:headEnd/>
              <a:tailEnd/>
            </a:ln>
          </p:spPr>
          <p:txBody>
            <a:bodyPr anchorCtr="1">
              <a:spAutoFit/>
            </a:bodyPr>
            <a:lstStyle/>
            <a:p>
              <a:pPr>
                <a:spcBef>
                  <a:spcPct val="50000"/>
                </a:spcBef>
              </a:pPr>
              <a:r>
                <a:rPr kumimoji="1" lang="en-US" altLang="zh-CN" sz="2400" b="1">
                  <a:solidFill>
                    <a:srgbClr val="0000FF"/>
                  </a:solidFill>
                  <a:latin typeface="宋体" pitchFamily="2" charset="-122"/>
                  <a:cs typeface="Times New Roman" pitchFamily="18" charset="0"/>
                </a:rPr>
                <a:t>x</a:t>
              </a:r>
              <a:r>
                <a:rPr kumimoji="1" lang="en-US" altLang="zh-CN" sz="2400" b="1" baseline="-30000">
                  <a:solidFill>
                    <a:srgbClr val="0000FF"/>
                  </a:solidFill>
                  <a:latin typeface="宋体" pitchFamily="2" charset="-122"/>
                  <a:cs typeface="Times New Roman" pitchFamily="18" charset="0"/>
                </a:rPr>
                <a:t>3</a:t>
              </a:r>
              <a:r>
                <a:rPr kumimoji="1" lang="en-US" altLang="zh-CN">
                  <a:solidFill>
                    <a:srgbClr val="0000FF"/>
                  </a:solidFill>
                  <a:latin typeface="宋体" pitchFamily="2" charset="-122"/>
                  <a:cs typeface="Times New Roman" pitchFamily="18" charset="0"/>
                </a:rPr>
                <a:t> </a:t>
              </a:r>
              <a:endParaRPr lang="en-US" altLang="zh-CN">
                <a:solidFill>
                  <a:srgbClr val="0000FF"/>
                </a:solidFill>
              </a:endParaRPr>
            </a:p>
          </p:txBody>
        </p:sp>
        <p:sp>
          <p:nvSpPr>
            <p:cNvPr id="98312" name="Text Box 34"/>
            <p:cNvSpPr txBox="1">
              <a:spLocks noChangeArrowheads="1"/>
            </p:cNvSpPr>
            <p:nvPr/>
          </p:nvSpPr>
          <p:spPr bwMode="auto">
            <a:xfrm>
              <a:off x="635" y="2688"/>
              <a:ext cx="385" cy="288"/>
            </a:xfrm>
            <a:prstGeom prst="rect">
              <a:avLst/>
            </a:prstGeom>
            <a:noFill/>
            <a:ln w="9525">
              <a:noFill/>
              <a:miter lim="800000"/>
              <a:headEnd/>
              <a:tailEnd/>
            </a:ln>
          </p:spPr>
          <p:txBody>
            <a:bodyPr anchorCtr="1">
              <a:spAutoFit/>
            </a:bodyPr>
            <a:lstStyle/>
            <a:p>
              <a:pPr>
                <a:spcBef>
                  <a:spcPct val="50000"/>
                </a:spcBef>
              </a:pPr>
              <a:r>
                <a:rPr kumimoji="1" lang="en-US" altLang="zh-CN" sz="2400" b="1">
                  <a:solidFill>
                    <a:srgbClr val="0000FF"/>
                  </a:solidFill>
                  <a:latin typeface="宋体" pitchFamily="2" charset="-122"/>
                  <a:cs typeface="Times New Roman" pitchFamily="18" charset="0"/>
                </a:rPr>
                <a:t>x</a:t>
              </a:r>
              <a:r>
                <a:rPr kumimoji="1" lang="en-US" altLang="zh-CN" sz="2400" b="1" baseline="-30000">
                  <a:solidFill>
                    <a:srgbClr val="0000FF"/>
                  </a:solidFill>
                  <a:latin typeface="宋体" pitchFamily="2" charset="-122"/>
                  <a:cs typeface="Times New Roman" pitchFamily="18" charset="0"/>
                </a:rPr>
                <a:t>4</a:t>
              </a:r>
              <a:r>
                <a:rPr kumimoji="1" lang="en-US" altLang="zh-CN">
                  <a:solidFill>
                    <a:srgbClr val="0000FF"/>
                  </a:solidFill>
                  <a:latin typeface="宋体" pitchFamily="2" charset="-122"/>
                  <a:cs typeface="Times New Roman" pitchFamily="18" charset="0"/>
                </a:rPr>
                <a:t> </a:t>
              </a:r>
              <a:endParaRPr lang="en-US" altLang="zh-CN">
                <a:solidFill>
                  <a:srgbClr val="0000FF"/>
                </a:solidFill>
              </a:endParaRPr>
            </a:p>
          </p:txBody>
        </p:sp>
        <p:sp>
          <p:nvSpPr>
            <p:cNvPr id="98313" name="Text Box 35"/>
            <p:cNvSpPr txBox="1">
              <a:spLocks noChangeArrowheads="1"/>
            </p:cNvSpPr>
            <p:nvPr/>
          </p:nvSpPr>
          <p:spPr bwMode="auto">
            <a:xfrm>
              <a:off x="1824" y="1545"/>
              <a:ext cx="288" cy="288"/>
            </a:xfrm>
            <a:prstGeom prst="rect">
              <a:avLst/>
            </a:prstGeom>
            <a:noFill/>
            <a:ln w="9525">
              <a:noFill/>
              <a:miter lim="800000"/>
              <a:headEnd/>
              <a:tailEnd/>
            </a:ln>
          </p:spPr>
          <p:txBody>
            <a:bodyPr anchorCtr="1">
              <a:spAutoFit/>
            </a:bodyPr>
            <a:lstStyle/>
            <a:p>
              <a:pPr>
                <a:spcBef>
                  <a:spcPct val="50000"/>
                </a:spcBef>
              </a:pPr>
              <a:r>
                <a:rPr kumimoji="1" lang="en-US" altLang="zh-CN" sz="2400" b="1">
                  <a:solidFill>
                    <a:srgbClr val="0000FF"/>
                  </a:solidFill>
                  <a:latin typeface="宋体" pitchFamily="2" charset="-122"/>
                  <a:cs typeface="Times New Roman" pitchFamily="18" charset="0"/>
                </a:rPr>
                <a:t>1</a:t>
              </a:r>
              <a:endParaRPr lang="en-US" altLang="zh-CN">
                <a:solidFill>
                  <a:srgbClr val="0000FF"/>
                </a:solidFill>
              </a:endParaRPr>
            </a:p>
          </p:txBody>
        </p:sp>
        <p:sp>
          <p:nvSpPr>
            <p:cNvPr id="98314" name="Text Box 36"/>
            <p:cNvSpPr txBox="1">
              <a:spLocks noChangeArrowheads="1"/>
            </p:cNvSpPr>
            <p:nvPr/>
          </p:nvSpPr>
          <p:spPr bwMode="auto">
            <a:xfrm>
              <a:off x="3504" y="1545"/>
              <a:ext cx="288" cy="288"/>
            </a:xfrm>
            <a:prstGeom prst="rect">
              <a:avLst/>
            </a:prstGeom>
            <a:noFill/>
            <a:ln w="9525">
              <a:noFill/>
              <a:miter lim="800000"/>
              <a:headEnd/>
              <a:tailEnd/>
            </a:ln>
          </p:spPr>
          <p:txBody>
            <a:bodyPr anchorCtr="1">
              <a:spAutoFit/>
            </a:bodyPr>
            <a:lstStyle/>
            <a:p>
              <a:pPr>
                <a:spcBef>
                  <a:spcPct val="50000"/>
                </a:spcBef>
              </a:pPr>
              <a:r>
                <a:rPr kumimoji="1" lang="en-US" altLang="zh-CN" sz="2400" b="1">
                  <a:solidFill>
                    <a:srgbClr val="0000FF"/>
                  </a:solidFill>
                  <a:latin typeface="宋体" pitchFamily="2" charset="-122"/>
                  <a:cs typeface="Times New Roman" pitchFamily="18" charset="0"/>
                </a:rPr>
                <a:t>1</a:t>
              </a:r>
              <a:endParaRPr lang="en-US" altLang="zh-CN">
                <a:solidFill>
                  <a:srgbClr val="0000FF"/>
                </a:solidFill>
              </a:endParaRPr>
            </a:p>
          </p:txBody>
        </p:sp>
        <p:sp>
          <p:nvSpPr>
            <p:cNvPr id="98315" name="Text Box 37"/>
            <p:cNvSpPr txBox="1">
              <a:spLocks noChangeArrowheads="1"/>
            </p:cNvSpPr>
            <p:nvPr/>
          </p:nvSpPr>
          <p:spPr bwMode="auto">
            <a:xfrm>
              <a:off x="1803" y="2304"/>
              <a:ext cx="288" cy="288"/>
            </a:xfrm>
            <a:prstGeom prst="rect">
              <a:avLst/>
            </a:prstGeom>
            <a:noFill/>
            <a:ln w="9525">
              <a:noFill/>
              <a:miter lim="800000"/>
              <a:headEnd/>
              <a:tailEnd/>
            </a:ln>
          </p:spPr>
          <p:txBody>
            <a:bodyPr anchorCtr="1">
              <a:spAutoFit/>
            </a:bodyPr>
            <a:lstStyle/>
            <a:p>
              <a:pPr>
                <a:spcBef>
                  <a:spcPct val="50000"/>
                </a:spcBef>
              </a:pPr>
              <a:r>
                <a:rPr kumimoji="1" lang="en-US" altLang="zh-CN" sz="2400" b="1">
                  <a:solidFill>
                    <a:srgbClr val="0000FF"/>
                  </a:solidFill>
                  <a:latin typeface="宋体" pitchFamily="2" charset="-122"/>
                  <a:cs typeface="Times New Roman" pitchFamily="18" charset="0"/>
                </a:rPr>
                <a:t>1</a:t>
              </a:r>
              <a:endParaRPr lang="en-US" altLang="zh-CN">
                <a:solidFill>
                  <a:srgbClr val="0000FF"/>
                </a:solidFill>
              </a:endParaRPr>
            </a:p>
          </p:txBody>
        </p:sp>
        <p:sp>
          <p:nvSpPr>
            <p:cNvPr id="98316" name="Text Box 38"/>
            <p:cNvSpPr txBox="1">
              <a:spLocks noChangeArrowheads="1"/>
            </p:cNvSpPr>
            <p:nvPr/>
          </p:nvSpPr>
          <p:spPr bwMode="auto">
            <a:xfrm>
              <a:off x="1803" y="2619"/>
              <a:ext cx="288" cy="288"/>
            </a:xfrm>
            <a:prstGeom prst="rect">
              <a:avLst/>
            </a:prstGeom>
            <a:noFill/>
            <a:ln w="9525">
              <a:noFill/>
              <a:miter lim="800000"/>
              <a:headEnd/>
              <a:tailEnd/>
            </a:ln>
          </p:spPr>
          <p:txBody>
            <a:bodyPr anchorCtr="1">
              <a:spAutoFit/>
            </a:bodyPr>
            <a:lstStyle/>
            <a:p>
              <a:pPr>
                <a:spcBef>
                  <a:spcPct val="50000"/>
                </a:spcBef>
              </a:pPr>
              <a:r>
                <a:rPr kumimoji="1" lang="en-US" altLang="zh-CN" sz="2400" b="1">
                  <a:solidFill>
                    <a:srgbClr val="0000FF"/>
                  </a:solidFill>
                  <a:latin typeface="宋体" pitchFamily="2" charset="-122"/>
                  <a:cs typeface="Times New Roman" pitchFamily="18" charset="0"/>
                </a:rPr>
                <a:t>1</a:t>
              </a:r>
              <a:endParaRPr lang="en-US" altLang="zh-CN">
                <a:solidFill>
                  <a:srgbClr val="0000FF"/>
                </a:solidFill>
              </a:endParaRPr>
            </a:p>
          </p:txBody>
        </p:sp>
        <p:sp>
          <p:nvSpPr>
            <p:cNvPr id="98317" name="Text Box 39"/>
            <p:cNvSpPr txBox="1">
              <a:spLocks noChangeArrowheads="1"/>
            </p:cNvSpPr>
            <p:nvPr/>
          </p:nvSpPr>
          <p:spPr bwMode="auto">
            <a:xfrm>
              <a:off x="3513" y="2304"/>
              <a:ext cx="288" cy="288"/>
            </a:xfrm>
            <a:prstGeom prst="rect">
              <a:avLst/>
            </a:prstGeom>
            <a:noFill/>
            <a:ln w="9525">
              <a:noFill/>
              <a:miter lim="800000"/>
              <a:headEnd/>
              <a:tailEnd/>
            </a:ln>
          </p:spPr>
          <p:txBody>
            <a:bodyPr anchorCtr="1">
              <a:spAutoFit/>
            </a:bodyPr>
            <a:lstStyle/>
            <a:p>
              <a:pPr>
                <a:spcBef>
                  <a:spcPct val="50000"/>
                </a:spcBef>
              </a:pPr>
              <a:r>
                <a:rPr kumimoji="1" lang="en-US" altLang="zh-CN" sz="2400" b="1">
                  <a:solidFill>
                    <a:srgbClr val="0000FF"/>
                  </a:solidFill>
                  <a:latin typeface="宋体" pitchFamily="2" charset="-122"/>
                  <a:cs typeface="Times New Roman" pitchFamily="18" charset="0"/>
                </a:rPr>
                <a:t>1</a:t>
              </a:r>
              <a:endParaRPr lang="en-US" altLang="zh-CN">
                <a:solidFill>
                  <a:srgbClr val="0000FF"/>
                </a:solidFill>
              </a:endParaRPr>
            </a:p>
          </p:txBody>
        </p:sp>
        <p:sp>
          <p:nvSpPr>
            <p:cNvPr id="98318" name="Text Box 40"/>
            <p:cNvSpPr txBox="1">
              <a:spLocks noChangeArrowheads="1"/>
            </p:cNvSpPr>
            <p:nvPr/>
          </p:nvSpPr>
          <p:spPr bwMode="auto">
            <a:xfrm>
              <a:off x="3525" y="2631"/>
              <a:ext cx="288" cy="288"/>
            </a:xfrm>
            <a:prstGeom prst="rect">
              <a:avLst/>
            </a:prstGeom>
            <a:noFill/>
            <a:ln w="9525">
              <a:noFill/>
              <a:miter lim="800000"/>
              <a:headEnd/>
              <a:tailEnd/>
            </a:ln>
          </p:spPr>
          <p:txBody>
            <a:bodyPr anchorCtr="1">
              <a:spAutoFit/>
            </a:bodyPr>
            <a:lstStyle/>
            <a:p>
              <a:pPr>
                <a:spcBef>
                  <a:spcPct val="50000"/>
                </a:spcBef>
              </a:pPr>
              <a:r>
                <a:rPr kumimoji="1" lang="en-US" altLang="zh-CN" sz="2400" b="1">
                  <a:solidFill>
                    <a:srgbClr val="0000FF"/>
                  </a:solidFill>
                  <a:latin typeface="宋体" pitchFamily="2" charset="-122"/>
                  <a:cs typeface="Times New Roman" pitchFamily="18" charset="0"/>
                </a:rPr>
                <a:t>1</a:t>
              </a:r>
              <a:endParaRPr lang="en-US" altLang="zh-CN">
                <a:solidFill>
                  <a:srgbClr val="0000FF"/>
                </a:solidFill>
              </a:endParaRPr>
            </a:p>
          </p:txBody>
        </p:sp>
        <p:sp>
          <p:nvSpPr>
            <p:cNvPr id="98319" name="Text Box 41"/>
            <p:cNvSpPr txBox="1">
              <a:spLocks noChangeArrowheads="1"/>
            </p:cNvSpPr>
            <p:nvPr/>
          </p:nvSpPr>
          <p:spPr bwMode="auto">
            <a:xfrm>
              <a:off x="1968" y="3168"/>
              <a:ext cx="288" cy="288"/>
            </a:xfrm>
            <a:prstGeom prst="rect">
              <a:avLst/>
            </a:prstGeom>
            <a:noFill/>
            <a:ln w="9525">
              <a:noFill/>
              <a:miter lim="800000"/>
              <a:headEnd/>
              <a:tailEnd/>
            </a:ln>
          </p:spPr>
          <p:txBody>
            <a:bodyPr anchorCtr="1">
              <a:spAutoFit/>
            </a:bodyPr>
            <a:lstStyle/>
            <a:p>
              <a:pPr>
                <a:spcBef>
                  <a:spcPct val="50000"/>
                </a:spcBef>
              </a:pPr>
              <a:r>
                <a:rPr kumimoji="1" lang="en-US" altLang="zh-CN" sz="2400" b="1">
                  <a:solidFill>
                    <a:srgbClr val="0000FF"/>
                  </a:solidFill>
                  <a:latin typeface="宋体" pitchFamily="2" charset="-122"/>
                  <a:cs typeface="Times New Roman" pitchFamily="18" charset="0"/>
                </a:rPr>
                <a:t>0</a:t>
              </a:r>
              <a:endParaRPr lang="en-US" altLang="zh-CN">
                <a:solidFill>
                  <a:srgbClr val="0000FF"/>
                </a:solidFill>
              </a:endParaRPr>
            </a:p>
          </p:txBody>
        </p:sp>
        <p:sp>
          <p:nvSpPr>
            <p:cNvPr id="98320" name="Text Box 42"/>
            <p:cNvSpPr txBox="1">
              <a:spLocks noChangeArrowheads="1"/>
            </p:cNvSpPr>
            <p:nvPr/>
          </p:nvSpPr>
          <p:spPr bwMode="auto">
            <a:xfrm>
              <a:off x="1803" y="1911"/>
              <a:ext cx="288" cy="288"/>
            </a:xfrm>
            <a:prstGeom prst="rect">
              <a:avLst/>
            </a:prstGeom>
            <a:noFill/>
            <a:ln w="9525">
              <a:noFill/>
              <a:miter lim="800000"/>
              <a:headEnd/>
              <a:tailEnd/>
            </a:ln>
          </p:spPr>
          <p:txBody>
            <a:bodyPr anchorCtr="1">
              <a:spAutoFit/>
            </a:bodyPr>
            <a:lstStyle/>
            <a:p>
              <a:pPr>
                <a:spcBef>
                  <a:spcPct val="50000"/>
                </a:spcBef>
              </a:pPr>
              <a:r>
                <a:rPr kumimoji="1" lang="en-US" altLang="zh-CN" sz="2400" b="1">
                  <a:solidFill>
                    <a:srgbClr val="0000FF"/>
                  </a:solidFill>
                  <a:latin typeface="宋体" pitchFamily="2" charset="-122"/>
                  <a:cs typeface="Times New Roman" pitchFamily="18" charset="0"/>
                </a:rPr>
                <a:t>0</a:t>
              </a:r>
              <a:endParaRPr lang="en-US" altLang="zh-CN">
                <a:solidFill>
                  <a:srgbClr val="0000FF"/>
                </a:solidFill>
              </a:endParaRPr>
            </a:p>
          </p:txBody>
        </p:sp>
        <p:sp>
          <p:nvSpPr>
            <p:cNvPr id="98321" name="Text Box 43"/>
            <p:cNvSpPr txBox="1">
              <a:spLocks noChangeArrowheads="1"/>
            </p:cNvSpPr>
            <p:nvPr/>
          </p:nvSpPr>
          <p:spPr bwMode="auto">
            <a:xfrm>
              <a:off x="3504" y="1911"/>
              <a:ext cx="288" cy="288"/>
            </a:xfrm>
            <a:prstGeom prst="rect">
              <a:avLst/>
            </a:prstGeom>
            <a:noFill/>
            <a:ln w="9525">
              <a:noFill/>
              <a:miter lim="800000"/>
              <a:headEnd/>
              <a:tailEnd/>
            </a:ln>
          </p:spPr>
          <p:txBody>
            <a:bodyPr anchorCtr="1">
              <a:spAutoFit/>
            </a:bodyPr>
            <a:lstStyle/>
            <a:p>
              <a:pPr>
                <a:spcBef>
                  <a:spcPct val="50000"/>
                </a:spcBef>
              </a:pPr>
              <a:r>
                <a:rPr kumimoji="1" lang="en-US" altLang="zh-CN" sz="2400" b="1">
                  <a:solidFill>
                    <a:srgbClr val="0000FF"/>
                  </a:solidFill>
                  <a:latin typeface="宋体" pitchFamily="2" charset="-122"/>
                  <a:cs typeface="Times New Roman" pitchFamily="18" charset="0"/>
                </a:rPr>
                <a:t>0</a:t>
              </a:r>
              <a:endParaRPr lang="en-US" altLang="zh-CN">
                <a:solidFill>
                  <a:srgbClr val="0000FF"/>
                </a:solidFill>
              </a:endParaRPr>
            </a:p>
          </p:txBody>
        </p:sp>
        <p:sp>
          <p:nvSpPr>
            <p:cNvPr id="98322" name="Text Box 44"/>
            <p:cNvSpPr txBox="1">
              <a:spLocks noChangeArrowheads="1"/>
            </p:cNvSpPr>
            <p:nvPr/>
          </p:nvSpPr>
          <p:spPr bwMode="auto">
            <a:xfrm>
              <a:off x="3360" y="2928"/>
              <a:ext cx="288" cy="288"/>
            </a:xfrm>
            <a:prstGeom prst="rect">
              <a:avLst/>
            </a:prstGeom>
            <a:noFill/>
            <a:ln w="9525">
              <a:noFill/>
              <a:miter lim="800000"/>
              <a:headEnd/>
              <a:tailEnd/>
            </a:ln>
          </p:spPr>
          <p:txBody>
            <a:bodyPr anchorCtr="1">
              <a:spAutoFit/>
            </a:bodyPr>
            <a:lstStyle/>
            <a:p>
              <a:pPr>
                <a:spcBef>
                  <a:spcPct val="50000"/>
                </a:spcBef>
              </a:pPr>
              <a:r>
                <a:rPr kumimoji="1" lang="en-US" altLang="zh-CN" sz="2400" b="1">
                  <a:solidFill>
                    <a:srgbClr val="0000FF"/>
                  </a:solidFill>
                  <a:latin typeface="宋体" pitchFamily="2" charset="-122"/>
                  <a:cs typeface="Times New Roman" pitchFamily="18" charset="0"/>
                </a:rPr>
                <a:t>0</a:t>
              </a:r>
              <a:endParaRPr lang="en-US" altLang="zh-CN">
                <a:solidFill>
                  <a:srgbClr val="0000FF"/>
                </a:solidFill>
              </a:endParaRPr>
            </a:p>
          </p:txBody>
        </p:sp>
        <p:sp>
          <p:nvSpPr>
            <p:cNvPr id="98323" name="Text Box 45"/>
            <p:cNvSpPr txBox="1">
              <a:spLocks noChangeArrowheads="1"/>
            </p:cNvSpPr>
            <p:nvPr/>
          </p:nvSpPr>
          <p:spPr bwMode="auto">
            <a:xfrm>
              <a:off x="3648" y="2928"/>
              <a:ext cx="288" cy="288"/>
            </a:xfrm>
            <a:prstGeom prst="rect">
              <a:avLst/>
            </a:prstGeom>
            <a:noFill/>
            <a:ln w="9525">
              <a:noFill/>
              <a:miter lim="800000"/>
              <a:headEnd/>
              <a:tailEnd/>
            </a:ln>
          </p:spPr>
          <p:txBody>
            <a:bodyPr anchorCtr="1">
              <a:spAutoFit/>
            </a:bodyPr>
            <a:lstStyle/>
            <a:p>
              <a:pPr>
                <a:spcBef>
                  <a:spcPct val="50000"/>
                </a:spcBef>
              </a:pPr>
              <a:r>
                <a:rPr kumimoji="1" lang="en-US" altLang="zh-CN" sz="2400" b="1">
                  <a:solidFill>
                    <a:srgbClr val="0000FF"/>
                  </a:solidFill>
                  <a:latin typeface="宋体" pitchFamily="2" charset="-122"/>
                  <a:cs typeface="Times New Roman" pitchFamily="18" charset="0"/>
                </a:rPr>
                <a:t>1</a:t>
              </a:r>
              <a:endParaRPr lang="en-US" altLang="zh-CN">
                <a:solidFill>
                  <a:srgbClr val="0000FF"/>
                </a:solidFill>
              </a:endParaRPr>
            </a:p>
          </p:txBody>
        </p:sp>
        <p:sp>
          <p:nvSpPr>
            <p:cNvPr id="98324" name="Text Box 46"/>
            <p:cNvSpPr txBox="1">
              <a:spLocks noChangeArrowheads="1"/>
            </p:cNvSpPr>
            <p:nvPr/>
          </p:nvSpPr>
          <p:spPr bwMode="auto">
            <a:xfrm>
              <a:off x="4743" y="2352"/>
              <a:ext cx="288" cy="288"/>
            </a:xfrm>
            <a:prstGeom prst="rect">
              <a:avLst/>
            </a:prstGeom>
            <a:noFill/>
            <a:ln w="9525">
              <a:noFill/>
              <a:miter lim="800000"/>
              <a:headEnd/>
              <a:tailEnd/>
            </a:ln>
          </p:spPr>
          <p:txBody>
            <a:bodyPr anchorCtr="1">
              <a:spAutoFit/>
            </a:bodyPr>
            <a:lstStyle/>
            <a:p>
              <a:pPr>
                <a:spcBef>
                  <a:spcPct val="50000"/>
                </a:spcBef>
              </a:pPr>
              <a:r>
                <a:rPr kumimoji="1" lang="en-US" altLang="zh-CN" sz="2400" b="1">
                  <a:solidFill>
                    <a:srgbClr val="0000FF"/>
                  </a:solidFill>
                  <a:latin typeface="宋体" pitchFamily="2" charset="-122"/>
                  <a:cs typeface="Times New Roman" pitchFamily="18" charset="0"/>
                </a:rPr>
                <a:t>F</a:t>
              </a:r>
              <a:endParaRPr lang="en-US" altLang="zh-CN">
                <a:solidFill>
                  <a:srgbClr val="0000FF"/>
                </a:solidFill>
              </a:endParaRPr>
            </a:p>
          </p:txBody>
        </p:sp>
        <p:sp>
          <p:nvSpPr>
            <p:cNvPr id="98325" name="Text Box 47"/>
            <p:cNvSpPr txBox="1">
              <a:spLocks noChangeArrowheads="1"/>
            </p:cNvSpPr>
            <p:nvPr/>
          </p:nvSpPr>
          <p:spPr bwMode="auto">
            <a:xfrm>
              <a:off x="1968" y="3408"/>
              <a:ext cx="528" cy="288"/>
            </a:xfrm>
            <a:prstGeom prst="rect">
              <a:avLst/>
            </a:prstGeom>
            <a:noFill/>
            <a:ln w="9525">
              <a:noFill/>
              <a:miter lim="800000"/>
              <a:headEnd/>
              <a:tailEnd/>
            </a:ln>
          </p:spPr>
          <p:txBody>
            <a:bodyPr anchorCtr="1">
              <a:spAutoFit/>
            </a:bodyPr>
            <a:lstStyle/>
            <a:p>
              <a:pPr>
                <a:spcBef>
                  <a:spcPct val="50000"/>
                </a:spcBef>
              </a:pPr>
              <a:r>
                <a:rPr kumimoji="1" lang="en-US" altLang="zh-CN" sz="2400" b="1">
                  <a:solidFill>
                    <a:srgbClr val="0000FF"/>
                  </a:solidFill>
                  <a:latin typeface="宋体" pitchFamily="2" charset="-122"/>
                  <a:cs typeface="Times New Roman" pitchFamily="18" charset="0"/>
                </a:rPr>
                <a:t>P(</a:t>
              </a:r>
              <a:r>
                <a:rPr kumimoji="1" lang="zh-CN" altLang="en-US" sz="2400" b="1">
                  <a:solidFill>
                    <a:srgbClr val="0000FF"/>
                  </a:solidFill>
                  <a:latin typeface="宋体" pitchFamily="2" charset="-122"/>
                  <a:cs typeface="Times New Roman" pitchFamily="18" charset="0"/>
                </a:rPr>
                <a:t>奇</a:t>
              </a:r>
              <a:r>
                <a:rPr kumimoji="1" lang="en-US" altLang="zh-CN" sz="2400" b="1">
                  <a:solidFill>
                    <a:srgbClr val="0000FF"/>
                  </a:solidFill>
                  <a:latin typeface="宋体" pitchFamily="2" charset="-122"/>
                  <a:cs typeface="Times New Roman" pitchFamily="18" charset="0"/>
                </a:rPr>
                <a:t>) </a:t>
              </a:r>
              <a:endParaRPr lang="en-US" altLang="zh-CN">
                <a:solidFill>
                  <a:srgbClr val="0000FF"/>
                </a:solidFill>
              </a:endParaRPr>
            </a:p>
          </p:txBody>
        </p:sp>
        <p:sp>
          <p:nvSpPr>
            <p:cNvPr id="98326" name="Text Box 48"/>
            <p:cNvSpPr txBox="1">
              <a:spLocks noChangeArrowheads="1"/>
            </p:cNvSpPr>
            <p:nvPr/>
          </p:nvSpPr>
          <p:spPr bwMode="auto">
            <a:xfrm>
              <a:off x="1008" y="1515"/>
              <a:ext cx="720" cy="288"/>
            </a:xfrm>
            <a:prstGeom prst="rect">
              <a:avLst/>
            </a:prstGeom>
            <a:noFill/>
            <a:ln w="9525">
              <a:noFill/>
              <a:miter lim="800000"/>
              <a:headEnd/>
              <a:tailEnd/>
            </a:ln>
          </p:spPr>
          <p:txBody>
            <a:bodyPr anchorCtr="1">
              <a:spAutoFit/>
            </a:bodyPr>
            <a:lstStyle/>
            <a:p>
              <a:pPr>
                <a:spcBef>
                  <a:spcPct val="50000"/>
                </a:spcBef>
              </a:pPr>
              <a:r>
                <a:rPr kumimoji="1" lang="zh-CN" altLang="en-US" sz="2400" b="1">
                  <a:solidFill>
                    <a:srgbClr val="0000FF"/>
                  </a:solidFill>
                  <a:latin typeface="宋体" pitchFamily="2" charset="-122"/>
                  <a:cs typeface="Times New Roman" pitchFamily="18" charset="0"/>
                </a:rPr>
                <a:t>发送端 </a:t>
              </a:r>
              <a:endParaRPr lang="zh-CN" altLang="en-US">
                <a:solidFill>
                  <a:srgbClr val="0000FF"/>
                </a:solidFill>
              </a:endParaRPr>
            </a:p>
          </p:txBody>
        </p:sp>
        <p:sp>
          <p:nvSpPr>
            <p:cNvPr id="98327" name="Text Box 49"/>
            <p:cNvSpPr txBox="1">
              <a:spLocks noChangeArrowheads="1"/>
            </p:cNvSpPr>
            <p:nvPr/>
          </p:nvSpPr>
          <p:spPr bwMode="auto">
            <a:xfrm>
              <a:off x="4032" y="1422"/>
              <a:ext cx="720" cy="288"/>
            </a:xfrm>
            <a:prstGeom prst="rect">
              <a:avLst/>
            </a:prstGeom>
            <a:noFill/>
            <a:ln w="9525">
              <a:noFill/>
              <a:miter lim="800000"/>
              <a:headEnd/>
              <a:tailEnd/>
            </a:ln>
          </p:spPr>
          <p:txBody>
            <a:bodyPr anchorCtr="1">
              <a:spAutoFit/>
            </a:bodyPr>
            <a:lstStyle/>
            <a:p>
              <a:pPr>
                <a:spcBef>
                  <a:spcPct val="50000"/>
                </a:spcBef>
              </a:pPr>
              <a:r>
                <a:rPr kumimoji="1" lang="zh-CN" altLang="en-US" sz="2400" b="1">
                  <a:solidFill>
                    <a:srgbClr val="0000FF"/>
                  </a:solidFill>
                  <a:latin typeface="宋体" pitchFamily="2" charset="-122"/>
                  <a:cs typeface="Times New Roman" pitchFamily="18" charset="0"/>
                </a:rPr>
                <a:t>接收端 </a:t>
              </a:r>
              <a:endParaRPr lang="zh-CN" altLang="en-US">
                <a:solidFill>
                  <a:srgbClr val="0000FF"/>
                </a:solidFill>
              </a:endParaRPr>
            </a:p>
          </p:txBody>
        </p:sp>
        <p:sp>
          <p:nvSpPr>
            <p:cNvPr id="98328" name="Line 50"/>
            <p:cNvSpPr>
              <a:spLocks noChangeShapeType="1"/>
            </p:cNvSpPr>
            <p:nvPr/>
          </p:nvSpPr>
          <p:spPr bwMode="auto">
            <a:xfrm>
              <a:off x="3570" y="3072"/>
              <a:ext cx="192" cy="0"/>
            </a:xfrm>
            <a:prstGeom prst="line">
              <a:avLst/>
            </a:prstGeom>
            <a:noFill/>
            <a:ln w="9525">
              <a:solidFill>
                <a:srgbClr val="000000"/>
              </a:solidFill>
              <a:round/>
              <a:headEnd/>
              <a:tailEnd type="triangle" w="med" len="med"/>
            </a:ln>
          </p:spPr>
          <p:txBody>
            <a:bodyPr wrap="none" anchorCtr="1"/>
            <a:lstStyle/>
            <a:p>
              <a:endParaRPr lang="zh-CN" altLang="en-US"/>
            </a:p>
          </p:txBody>
        </p:sp>
      </p:grpSp>
    </p:spTree>
  </p:cSld>
  <p:clrMapOvr>
    <a:masterClrMapping/>
  </p:clrMapOvr>
  <p:transition>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000" fill="hold"/>
                                        <p:tgtEl>
                                          <p:spTgt spid="2"/>
                                        </p:tgtEl>
                                        <p:attrNameLst>
                                          <p:attrName>ppt_w</p:attrName>
                                        </p:attrNameLst>
                                      </p:cBhvr>
                                      <p:tavLst>
                                        <p:tav tm="0">
                                          <p:val>
                                            <p:fltVal val="0"/>
                                          </p:val>
                                        </p:tav>
                                        <p:tav tm="100000">
                                          <p:val>
                                            <p:strVal val="#ppt_w"/>
                                          </p:val>
                                        </p:tav>
                                      </p:tavLst>
                                    </p:anim>
                                    <p:anim calcmode="lin" valueType="num">
                                      <p:cBhvr>
                                        <p:cTn id="8" dur="2000" fill="hold"/>
                                        <p:tgtEl>
                                          <p:spTgt spid="2"/>
                                        </p:tgtEl>
                                        <p:attrNameLst>
                                          <p:attrName>ppt_h</p:attrName>
                                        </p:attrNameLst>
                                      </p:cBhvr>
                                      <p:tavLst>
                                        <p:tav tm="0">
                                          <p:val>
                                            <p:fltVal val="0"/>
                                          </p:val>
                                        </p:tav>
                                        <p:tav tm="100000">
                                          <p:val>
                                            <p:strVal val="#ppt_h"/>
                                          </p:val>
                                        </p:tav>
                                      </p:tavLst>
                                    </p:anim>
                                    <p:anim calcmode="lin" valueType="num">
                                      <p:cBhvr>
                                        <p:cTn id="9" dur="2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0" dur="2000" fill="hold"/>
                                        <p:tgtEl>
                                          <p:spTgt spid="2"/>
                                        </p:tgtEl>
                                        <p:attrNameLst>
                                          <p:attrName>ppt_y</p:attrName>
                                        </p:attrNameLst>
                                      </p:cBhvr>
                                      <p:tavLst>
                                        <p:tav tm="0" fmla="#ppt_y+(sin(-2*pi*(1-$))*-#ppt_x+cos(-2*pi*(1-$))*(1-#ppt_y))*(1-$)">
                                          <p:val>
                                            <p:fltVal val="0"/>
                                          </p:val>
                                        </p:tav>
                                        <p:tav tm="100000">
                                          <p:val>
                                            <p:fltVal val="1"/>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builtIn="1"/>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p:txBody>
          <a:bodyPr/>
          <a:lstStyle/>
          <a:p>
            <a:pPr eaLnBrk="1" hangingPunct="1"/>
            <a:r>
              <a:rPr lang="zh-CN" altLang="en-US" smtClean="0"/>
              <a:t>数字逻辑电路的特点</a:t>
            </a:r>
          </a:p>
        </p:txBody>
      </p:sp>
      <p:sp>
        <p:nvSpPr>
          <p:cNvPr id="35843" name="内容占位符 2"/>
          <p:cNvSpPr>
            <a:spLocks noGrp="1"/>
          </p:cNvSpPr>
          <p:nvPr>
            <p:ph idx="1"/>
          </p:nvPr>
        </p:nvSpPr>
        <p:spPr/>
        <p:txBody>
          <a:bodyPr/>
          <a:lstStyle/>
          <a:p>
            <a:pPr algn="just" eaLnBrk="1" hangingPunct="1"/>
            <a:r>
              <a:rPr kumimoji="1" lang="zh-CN" altLang="en-US" smtClean="0">
                <a:latin typeface="Times New Roman" pitchFamily="18" charset="0"/>
              </a:rPr>
              <a:t>电路的基本工作信号是</a:t>
            </a:r>
            <a:r>
              <a:rPr kumimoji="1" lang="zh-CN" altLang="en-US" smtClean="0">
                <a:solidFill>
                  <a:srgbClr val="FF0000"/>
                </a:solidFill>
                <a:latin typeface="Times New Roman" pitchFamily="18" charset="0"/>
              </a:rPr>
              <a:t>二值信号</a:t>
            </a:r>
            <a:r>
              <a:rPr kumimoji="1" lang="zh-CN" altLang="en-US" smtClean="0">
                <a:latin typeface="Times New Roman" pitchFamily="18" charset="0"/>
              </a:rPr>
              <a:t>。它表现为电路中电压的“高”或“低”、开关的“接通”或“断开”、晶体管的“导通”或“截止”等两种稳定的物理状态</a:t>
            </a:r>
            <a:endParaRPr kumimoji="1" lang="en-US" altLang="zh-CN" smtClean="0">
              <a:latin typeface="Times New Roman" pitchFamily="18" charset="0"/>
            </a:endParaRPr>
          </a:p>
          <a:p>
            <a:pPr algn="just" eaLnBrk="1" hangingPunct="1"/>
            <a:endParaRPr kumimoji="1" lang="en-US" altLang="zh-CN" smtClean="0">
              <a:latin typeface="Times New Roman" pitchFamily="18" charset="0"/>
            </a:endParaRPr>
          </a:p>
          <a:p>
            <a:pPr algn="just" eaLnBrk="1" hangingPunct="1"/>
            <a:r>
              <a:rPr kumimoji="1" lang="zh-CN" altLang="en-US" smtClean="0">
                <a:latin typeface="Times New Roman" pitchFamily="18" charset="0"/>
              </a:rPr>
              <a:t>电路结构简单、功耗低、便于集成制造和系列化生产；产品价格低廉、使用方便、通用性好。</a:t>
            </a:r>
            <a:endParaRPr kumimoji="1" lang="en-US" altLang="zh-CN" smtClean="0">
              <a:latin typeface="Times New Roman" pitchFamily="18" charset="0"/>
            </a:endParaRPr>
          </a:p>
          <a:p>
            <a:pPr algn="just" eaLnBrk="1" hangingPunct="1"/>
            <a:endParaRPr kumimoji="1" lang="en-US" altLang="zh-CN" smtClean="0">
              <a:latin typeface="Times New Roman" pitchFamily="18" charset="0"/>
            </a:endParaRPr>
          </a:p>
          <a:p>
            <a:pPr algn="just" eaLnBrk="1" hangingPunct="1"/>
            <a:r>
              <a:rPr kumimoji="1" lang="zh-CN" altLang="en-US" smtClean="0">
                <a:latin typeface="Times New Roman" pitchFamily="18" charset="0"/>
              </a:rPr>
              <a:t>由数字逻辑电路构成的数字系统工作速度快、精度高、功能强、可靠性好。</a:t>
            </a:r>
            <a:endParaRPr lang="zh-CN" altLang="en-US" smtClean="0">
              <a:latin typeface="Arial" charset="0"/>
            </a:endParaRPr>
          </a:p>
          <a:p>
            <a:pPr eaLnBrk="1" hangingPunct="1"/>
            <a:endParaRPr lang="zh-CN" altLang="en-US" smtClean="0"/>
          </a:p>
        </p:txBody>
      </p:sp>
    </p:spTree>
  </p:cSld>
  <p:clrMapOvr>
    <a:masterClrMapping/>
  </p:clrMapOvr>
  <p:transition>
    <p:split/>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eaLnBrk="1" hangingPunct="1"/>
            <a:r>
              <a:rPr lang="zh-CN" altLang="en-US" smtClean="0">
                <a:latin typeface="Times New Roman" pitchFamily="18" charset="0"/>
              </a:rPr>
              <a:t>字符编码</a:t>
            </a:r>
            <a:r>
              <a:rPr lang="en-US" altLang="zh-CN" smtClean="0">
                <a:latin typeface="Times New Roman" pitchFamily="18" charset="0"/>
              </a:rPr>
              <a:t>——ASCII</a:t>
            </a:r>
            <a:r>
              <a:rPr lang="zh-CN" altLang="en-US" smtClean="0">
                <a:latin typeface="Times New Roman" pitchFamily="18" charset="0"/>
              </a:rPr>
              <a:t>码</a:t>
            </a:r>
          </a:p>
        </p:txBody>
      </p:sp>
      <p:sp>
        <p:nvSpPr>
          <p:cNvPr id="99331" name="Rectangle 3"/>
          <p:cNvSpPr>
            <a:spLocks noGrp="1" noChangeArrowheads="1"/>
          </p:cNvSpPr>
          <p:nvPr>
            <p:ph type="body" idx="1"/>
          </p:nvPr>
        </p:nvSpPr>
        <p:spPr>
          <a:xfrm>
            <a:off x="107950" y="1412875"/>
            <a:ext cx="4679950" cy="5256213"/>
          </a:xfrm>
        </p:spPr>
        <p:txBody>
          <a:bodyPr/>
          <a:lstStyle/>
          <a:p>
            <a:pPr eaLnBrk="1" hangingPunct="1">
              <a:lnSpc>
                <a:spcPct val="105000"/>
              </a:lnSpc>
            </a:pPr>
            <a:r>
              <a:rPr lang="en-US" altLang="zh-CN" smtClean="0">
                <a:latin typeface="Times New Roman" pitchFamily="18" charset="0"/>
              </a:rPr>
              <a:t>ASCII</a:t>
            </a:r>
            <a:r>
              <a:rPr lang="zh-CN" altLang="en-US" smtClean="0">
                <a:latin typeface="Times New Roman" pitchFamily="18" charset="0"/>
              </a:rPr>
              <a:t>是</a:t>
            </a:r>
            <a:r>
              <a:rPr lang="en-US" altLang="zh-CN" smtClean="0">
                <a:latin typeface="Times New Roman" pitchFamily="18" charset="0"/>
              </a:rPr>
              <a:t>American National Standard Code for Information Interchange</a:t>
            </a:r>
            <a:r>
              <a:rPr lang="zh-CN" altLang="en-US" smtClean="0">
                <a:latin typeface="Times New Roman" pitchFamily="18" charset="0"/>
              </a:rPr>
              <a:t>美国国家信息交换标准代码的简称。常用于通讯设备和计算机中。</a:t>
            </a:r>
          </a:p>
          <a:p>
            <a:pPr eaLnBrk="1" hangingPunct="1">
              <a:lnSpc>
                <a:spcPct val="105000"/>
              </a:lnSpc>
            </a:pPr>
            <a:r>
              <a:rPr lang="zh-CN" altLang="en-US" smtClean="0">
                <a:latin typeface="Times New Roman" pitchFamily="18" charset="0"/>
              </a:rPr>
              <a:t>是一组八位二进制代码，用</a:t>
            </a:r>
            <a:r>
              <a:rPr lang="en-US" altLang="zh-CN" smtClean="0">
                <a:latin typeface="Times New Roman" pitchFamily="18" charset="0"/>
              </a:rPr>
              <a:t>1</a:t>
            </a:r>
            <a:r>
              <a:rPr lang="zh-CN" altLang="en-US" smtClean="0">
                <a:latin typeface="Times New Roman" pitchFamily="18" charset="0"/>
              </a:rPr>
              <a:t>～</a:t>
            </a:r>
            <a:r>
              <a:rPr lang="en-US" altLang="zh-CN" smtClean="0">
                <a:latin typeface="Times New Roman" pitchFamily="18" charset="0"/>
              </a:rPr>
              <a:t>7</a:t>
            </a:r>
            <a:r>
              <a:rPr lang="zh-CN" altLang="en-US" smtClean="0">
                <a:latin typeface="Times New Roman" pitchFamily="18" charset="0"/>
              </a:rPr>
              <a:t>这七位二进制代码表示十进制数字、英文字母及专用符号。第八位作奇偶校验位。</a:t>
            </a:r>
          </a:p>
        </p:txBody>
      </p:sp>
      <p:pic>
        <p:nvPicPr>
          <p:cNvPr id="99332" name="Picture 4" descr="92"/>
          <p:cNvPicPr>
            <a:picLocks noChangeAspect="1" noChangeArrowheads="1"/>
          </p:cNvPicPr>
          <p:nvPr/>
        </p:nvPicPr>
        <p:blipFill>
          <a:blip r:embed="rId2"/>
          <a:srcRect/>
          <a:stretch>
            <a:fillRect/>
          </a:stretch>
        </p:blipFill>
        <p:spPr bwMode="auto">
          <a:xfrm>
            <a:off x="4683125" y="1196975"/>
            <a:ext cx="4424363" cy="56610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标题 1"/>
          <p:cNvSpPr>
            <a:spLocks noGrp="1"/>
          </p:cNvSpPr>
          <p:nvPr>
            <p:ph type="title"/>
          </p:nvPr>
        </p:nvSpPr>
        <p:spPr/>
        <p:txBody>
          <a:bodyPr/>
          <a:lstStyle/>
          <a:p>
            <a:r>
              <a:rPr lang="en-US" altLang="zh-CN" smtClean="0">
                <a:latin typeface="Times New Roman" pitchFamily="18" charset="0"/>
              </a:rPr>
              <a:t>ASCII</a:t>
            </a:r>
            <a:r>
              <a:rPr lang="zh-CN" altLang="en-US" smtClean="0">
                <a:latin typeface="Times New Roman" pitchFamily="18" charset="0"/>
              </a:rPr>
              <a:t>码</a:t>
            </a:r>
            <a:endParaRPr lang="zh-CN" altLang="en-US" smtClean="0"/>
          </a:p>
        </p:txBody>
      </p:sp>
      <p:grpSp>
        <p:nvGrpSpPr>
          <p:cNvPr id="2" name="Group 7"/>
          <p:cNvGrpSpPr>
            <a:grpSpLocks noGrp="1"/>
          </p:cNvGrpSpPr>
          <p:nvPr>
            <p:ph idx="1"/>
          </p:nvPr>
        </p:nvGrpSpPr>
        <p:grpSpPr bwMode="auto">
          <a:xfrm>
            <a:off x="457200" y="1285875"/>
            <a:ext cx="8229600" cy="5429250"/>
            <a:chOff x="528" y="750"/>
            <a:chExt cx="4992" cy="3378"/>
          </a:xfrm>
        </p:grpSpPr>
        <p:sp>
          <p:nvSpPr>
            <p:cNvPr id="100356" name="Rectangle 8"/>
            <p:cNvSpPr>
              <a:spLocks noChangeArrowheads="1"/>
            </p:cNvSpPr>
            <p:nvPr/>
          </p:nvSpPr>
          <p:spPr bwMode="auto">
            <a:xfrm>
              <a:off x="1902" y="1008"/>
              <a:ext cx="3570" cy="249"/>
            </a:xfrm>
            <a:prstGeom prst="rect">
              <a:avLst/>
            </a:prstGeom>
            <a:noFill/>
            <a:ln w="9525">
              <a:noFill/>
              <a:miter lim="800000"/>
              <a:headEnd/>
              <a:tailEnd/>
            </a:ln>
          </p:spPr>
          <p:txBody>
            <a:bodyPr anchor="ctr"/>
            <a:lstStyle/>
            <a:p>
              <a:r>
                <a:rPr kumimoji="1" lang="en-US" altLang="zh-CN" sz="2000" b="1">
                  <a:latin typeface="宋体" pitchFamily="2" charset="-122"/>
                </a:rPr>
                <a:t>  000  001  010  011  100  101  110  111</a:t>
              </a:r>
              <a:r>
                <a:rPr kumimoji="1" lang="en-US" altLang="zh-CN" sz="2000" b="1">
                  <a:latin typeface="Times New Roman" pitchFamily="18" charset="0"/>
                </a:rPr>
                <a:t> </a:t>
              </a:r>
              <a:endParaRPr lang="en-US" altLang="zh-CN" b="1"/>
            </a:p>
          </p:txBody>
        </p:sp>
        <p:sp>
          <p:nvSpPr>
            <p:cNvPr id="100357" name="Rectangle 9"/>
            <p:cNvSpPr>
              <a:spLocks noChangeArrowheads="1"/>
            </p:cNvSpPr>
            <p:nvPr/>
          </p:nvSpPr>
          <p:spPr bwMode="auto">
            <a:xfrm>
              <a:off x="1920" y="1296"/>
              <a:ext cx="3552" cy="2817"/>
            </a:xfrm>
            <a:prstGeom prst="rect">
              <a:avLst/>
            </a:prstGeom>
            <a:noFill/>
            <a:ln w="9525">
              <a:noFill/>
              <a:miter lim="800000"/>
              <a:headEnd/>
              <a:tailEnd/>
            </a:ln>
          </p:spPr>
          <p:txBody>
            <a:bodyPr/>
            <a:lstStyle/>
            <a:p>
              <a:pPr>
                <a:lnSpc>
                  <a:spcPct val="90000"/>
                </a:lnSpc>
              </a:pPr>
              <a:r>
                <a:rPr kumimoji="1" lang="en-US" altLang="zh-CN" sz="2000" b="1">
                  <a:latin typeface="宋体" pitchFamily="2" charset="-122"/>
                </a:rPr>
                <a:t>  NUL  DEL   SP   0    @    P    </a:t>
              </a:r>
              <a:r>
                <a:rPr kumimoji="1" lang="zh-CN" altLang="en-US" sz="2000" b="1">
                  <a:latin typeface="宋体" pitchFamily="2" charset="-122"/>
                </a:rPr>
                <a:t>、   </a:t>
              </a:r>
              <a:r>
                <a:rPr kumimoji="1" lang="en-US" altLang="zh-CN" sz="2000" b="1">
                  <a:latin typeface="宋体" pitchFamily="2" charset="-122"/>
                </a:rPr>
                <a:t>p </a:t>
              </a:r>
              <a:endParaRPr kumimoji="1" lang="en-US" altLang="zh-CN" sz="2400" b="1">
                <a:latin typeface="Times New Roman" pitchFamily="18" charset="0"/>
              </a:endParaRPr>
            </a:p>
            <a:p>
              <a:pPr>
                <a:lnSpc>
                  <a:spcPct val="90000"/>
                </a:lnSpc>
              </a:pPr>
              <a:r>
                <a:rPr kumimoji="1" lang="en-US" altLang="zh-CN" sz="2000" b="1">
                  <a:latin typeface="宋体" pitchFamily="2" charset="-122"/>
                  <a:cs typeface="Times New Roman" pitchFamily="18" charset="0"/>
                </a:rPr>
                <a:t>  SOH  DC1    !   1    A    Q    a    q </a:t>
              </a:r>
              <a:endParaRPr kumimoji="1" lang="en-US" altLang="zh-CN" sz="2400" b="1">
                <a:latin typeface="Times New Roman" pitchFamily="18" charset="0"/>
              </a:endParaRPr>
            </a:p>
            <a:p>
              <a:pPr>
                <a:lnSpc>
                  <a:spcPct val="90000"/>
                </a:lnSpc>
              </a:pPr>
              <a:r>
                <a:rPr kumimoji="1" lang="en-US" altLang="zh-CN" sz="2000" b="1">
                  <a:latin typeface="宋体" pitchFamily="2" charset="-122"/>
                  <a:cs typeface="Times New Roman" pitchFamily="18" charset="0"/>
                </a:rPr>
                <a:t>  STX  DC2    "   2    B    R    b    r </a:t>
              </a:r>
              <a:endParaRPr kumimoji="1" lang="en-US" altLang="zh-CN" sz="2400" b="1">
                <a:latin typeface="Times New Roman" pitchFamily="18" charset="0"/>
              </a:endParaRPr>
            </a:p>
            <a:p>
              <a:pPr>
                <a:lnSpc>
                  <a:spcPct val="90000"/>
                </a:lnSpc>
              </a:pPr>
              <a:r>
                <a:rPr kumimoji="1" lang="en-US" altLang="zh-CN" sz="2000" b="1">
                  <a:latin typeface="宋体" pitchFamily="2" charset="-122"/>
                  <a:cs typeface="Times New Roman" pitchFamily="18" charset="0"/>
                </a:rPr>
                <a:t>  ETX  DC3    #   3    C    S    c    s </a:t>
              </a:r>
              <a:endParaRPr kumimoji="1" lang="en-US" altLang="zh-CN" sz="2400" b="1">
                <a:latin typeface="Times New Roman" pitchFamily="18" charset="0"/>
              </a:endParaRPr>
            </a:p>
            <a:p>
              <a:pPr>
                <a:lnSpc>
                  <a:spcPct val="90000"/>
                </a:lnSpc>
              </a:pPr>
              <a:r>
                <a:rPr kumimoji="1" lang="en-US" altLang="zh-CN" sz="2000" b="1">
                  <a:latin typeface="宋体" pitchFamily="2" charset="-122"/>
                  <a:cs typeface="Times New Roman" pitchFamily="18" charset="0"/>
                </a:rPr>
                <a:t>  EOT  DC4    $   4    D    T    d    t </a:t>
              </a:r>
              <a:endParaRPr kumimoji="1" lang="en-US" altLang="zh-CN" sz="2400" b="1">
                <a:latin typeface="Times New Roman" pitchFamily="18" charset="0"/>
              </a:endParaRPr>
            </a:p>
            <a:p>
              <a:pPr>
                <a:lnSpc>
                  <a:spcPct val="90000"/>
                </a:lnSpc>
              </a:pPr>
              <a:r>
                <a:rPr kumimoji="1" lang="en-US" altLang="zh-CN" sz="2000" b="1">
                  <a:latin typeface="宋体" pitchFamily="2" charset="-122"/>
                  <a:cs typeface="Times New Roman" pitchFamily="18" charset="0"/>
                </a:rPr>
                <a:t>  ENQ  NAK    %   5    E    U    e    u   </a:t>
              </a:r>
              <a:endParaRPr kumimoji="1" lang="en-US" altLang="zh-CN" sz="2400" b="1">
                <a:latin typeface="Times New Roman" pitchFamily="18" charset="0"/>
              </a:endParaRPr>
            </a:p>
            <a:p>
              <a:pPr>
                <a:lnSpc>
                  <a:spcPct val="90000"/>
                </a:lnSpc>
              </a:pPr>
              <a:r>
                <a:rPr kumimoji="1" lang="en-US" altLang="zh-CN" sz="2000" b="1">
                  <a:latin typeface="宋体" pitchFamily="2" charset="-122"/>
                  <a:cs typeface="Times New Roman" pitchFamily="18" charset="0"/>
                </a:rPr>
                <a:t>  ACK  SYN    &amp;   6    F    V    f    v </a:t>
              </a:r>
              <a:endParaRPr kumimoji="1" lang="en-US" altLang="zh-CN" sz="2400" b="1">
                <a:latin typeface="Times New Roman" pitchFamily="18" charset="0"/>
              </a:endParaRPr>
            </a:p>
            <a:p>
              <a:pPr>
                <a:lnSpc>
                  <a:spcPct val="90000"/>
                </a:lnSpc>
              </a:pPr>
              <a:r>
                <a:rPr kumimoji="1" lang="en-US" altLang="zh-CN" sz="2000" b="1">
                  <a:latin typeface="宋体" pitchFamily="2" charset="-122"/>
                  <a:cs typeface="Times New Roman" pitchFamily="18" charset="0"/>
                </a:rPr>
                <a:t>  BEL  ETB    </a:t>
              </a:r>
              <a:r>
                <a:rPr kumimoji="1" lang="en-US" altLang="zh-CN" sz="2000" b="1">
                  <a:latin typeface="宋体" pitchFamily="2" charset="-122"/>
                </a:rPr>
                <a:t>,</a:t>
              </a:r>
              <a:r>
                <a:rPr kumimoji="1" lang="en-US" altLang="zh-CN" sz="2000" b="1">
                  <a:latin typeface="宋体" pitchFamily="2" charset="-122"/>
                  <a:cs typeface="Times New Roman" pitchFamily="18" charset="0"/>
                </a:rPr>
                <a:t>   7    G    W    g    w </a:t>
              </a:r>
              <a:endParaRPr kumimoji="1" lang="en-US" altLang="zh-CN" sz="2400" b="1">
                <a:latin typeface="Times New Roman" pitchFamily="18" charset="0"/>
              </a:endParaRPr>
            </a:p>
            <a:p>
              <a:pPr>
                <a:lnSpc>
                  <a:spcPct val="90000"/>
                </a:lnSpc>
              </a:pPr>
              <a:r>
                <a:rPr kumimoji="1" lang="en-US" altLang="zh-CN" sz="2000" b="1">
                  <a:latin typeface="宋体" pitchFamily="2" charset="-122"/>
                  <a:cs typeface="Times New Roman" pitchFamily="18" charset="0"/>
                </a:rPr>
                <a:t>  BS   CAN    (   8    H    X    h    x </a:t>
              </a:r>
              <a:endParaRPr kumimoji="1" lang="en-US" altLang="zh-CN" sz="2400" b="1">
                <a:latin typeface="Times New Roman" pitchFamily="18" charset="0"/>
              </a:endParaRPr>
            </a:p>
            <a:p>
              <a:pPr>
                <a:lnSpc>
                  <a:spcPct val="90000"/>
                </a:lnSpc>
              </a:pPr>
              <a:r>
                <a:rPr kumimoji="1" lang="en-US" altLang="zh-CN" sz="2000" b="1">
                  <a:latin typeface="宋体" pitchFamily="2" charset="-122"/>
                  <a:cs typeface="Times New Roman" pitchFamily="18" charset="0"/>
                </a:rPr>
                <a:t>  HT   EM     )   9    I    Y    i    y </a:t>
              </a:r>
              <a:endParaRPr kumimoji="1" lang="en-US" altLang="zh-CN" sz="2400" b="1">
                <a:latin typeface="Times New Roman" pitchFamily="18" charset="0"/>
              </a:endParaRPr>
            </a:p>
            <a:p>
              <a:pPr>
                <a:lnSpc>
                  <a:spcPct val="90000"/>
                </a:lnSpc>
              </a:pPr>
              <a:r>
                <a:rPr kumimoji="1" lang="en-US" altLang="zh-CN" sz="2000" b="1">
                  <a:latin typeface="宋体" pitchFamily="2" charset="-122"/>
                  <a:cs typeface="Times New Roman" pitchFamily="18" charset="0"/>
                </a:rPr>
                <a:t>  LF   SUB    *   </a:t>
              </a:r>
              <a:r>
                <a:rPr kumimoji="1" lang="zh-CN" altLang="en-US" sz="2000" b="1">
                  <a:latin typeface="宋体" pitchFamily="2" charset="-122"/>
                  <a:cs typeface="Times New Roman" pitchFamily="18" charset="0"/>
                </a:rPr>
                <a:t>：   </a:t>
              </a:r>
              <a:r>
                <a:rPr kumimoji="1" lang="en-US" altLang="zh-CN" sz="2000" b="1">
                  <a:latin typeface="宋体" pitchFamily="2" charset="-122"/>
                  <a:cs typeface="Times New Roman" pitchFamily="18" charset="0"/>
                </a:rPr>
                <a:t>J    Z    j    z </a:t>
              </a:r>
              <a:endParaRPr kumimoji="1" lang="en-US" altLang="zh-CN" sz="2400" b="1">
                <a:latin typeface="Times New Roman" pitchFamily="18" charset="0"/>
              </a:endParaRPr>
            </a:p>
            <a:p>
              <a:pPr>
                <a:lnSpc>
                  <a:spcPct val="90000"/>
                </a:lnSpc>
              </a:pPr>
              <a:r>
                <a:rPr kumimoji="1" lang="en-US" altLang="zh-CN" sz="2000" b="1">
                  <a:latin typeface="宋体" pitchFamily="2" charset="-122"/>
                  <a:cs typeface="Times New Roman" pitchFamily="18" charset="0"/>
                </a:rPr>
                <a:t>  VT   ESC    +   </a:t>
              </a:r>
              <a:r>
                <a:rPr kumimoji="1" lang="zh-CN" altLang="en-US" sz="2000" b="1">
                  <a:latin typeface="宋体" pitchFamily="2" charset="-122"/>
                  <a:cs typeface="Times New Roman" pitchFamily="18" charset="0"/>
                </a:rPr>
                <a:t>；   </a:t>
              </a:r>
              <a:r>
                <a:rPr kumimoji="1" lang="en-US" altLang="zh-CN" sz="2000" b="1">
                  <a:latin typeface="宋体" pitchFamily="2" charset="-122"/>
                  <a:cs typeface="Times New Roman" pitchFamily="18" charset="0"/>
                </a:rPr>
                <a:t>K   </a:t>
              </a:r>
              <a:r>
                <a:rPr kumimoji="1" lang="zh-CN" altLang="en-US" sz="2000" b="1">
                  <a:latin typeface="宋体" pitchFamily="2" charset="-122"/>
                  <a:cs typeface="Times New Roman" pitchFamily="18" charset="0"/>
                </a:rPr>
                <a:t>［    </a:t>
              </a:r>
              <a:r>
                <a:rPr kumimoji="1" lang="en-US" altLang="zh-CN" sz="2000" b="1">
                  <a:latin typeface="宋体" pitchFamily="2" charset="-122"/>
                  <a:cs typeface="Times New Roman" pitchFamily="18" charset="0"/>
                </a:rPr>
                <a:t>k    { </a:t>
              </a:r>
              <a:endParaRPr kumimoji="1" lang="en-US" altLang="zh-CN" sz="2400" b="1">
                <a:latin typeface="Times New Roman" pitchFamily="18" charset="0"/>
              </a:endParaRPr>
            </a:p>
            <a:p>
              <a:pPr>
                <a:lnSpc>
                  <a:spcPct val="90000"/>
                </a:lnSpc>
              </a:pPr>
              <a:r>
                <a:rPr kumimoji="1" lang="en-US" altLang="zh-CN" sz="2000" b="1">
                  <a:latin typeface="宋体" pitchFamily="2" charset="-122"/>
                  <a:cs typeface="Times New Roman" pitchFamily="18" charset="0"/>
                </a:rPr>
                <a:t>  FF   FS     </a:t>
              </a:r>
              <a:r>
                <a:rPr kumimoji="1" lang="zh-CN" altLang="en-US" sz="2000" b="1">
                  <a:latin typeface="宋体" pitchFamily="2" charset="-122"/>
                  <a:cs typeface="Times New Roman" pitchFamily="18" charset="0"/>
                </a:rPr>
                <a:t>，  </a:t>
              </a:r>
              <a:r>
                <a:rPr kumimoji="1" lang="en-US" altLang="zh-CN" sz="2000" b="1">
                  <a:latin typeface="宋体" pitchFamily="2" charset="-122"/>
                  <a:cs typeface="Times New Roman" pitchFamily="18" charset="0"/>
                </a:rPr>
                <a:t>&lt;    L    </a:t>
              </a:r>
              <a:r>
                <a:rPr kumimoji="1" lang="zh-CN" altLang="en-US" sz="2000" b="1">
                  <a:latin typeface="宋体" pitchFamily="2" charset="-122"/>
                  <a:cs typeface="Times New Roman" pitchFamily="18" charset="0"/>
                </a:rPr>
                <a:t>＼   </a:t>
              </a:r>
              <a:r>
                <a:rPr kumimoji="1" lang="en-US" altLang="zh-CN" sz="2000" b="1">
                  <a:latin typeface="宋体" pitchFamily="2" charset="-122"/>
                  <a:cs typeface="Times New Roman" pitchFamily="18" charset="0"/>
                </a:rPr>
                <a:t>l    | </a:t>
              </a:r>
              <a:endParaRPr kumimoji="1" lang="en-US" altLang="zh-CN" sz="2400" b="1">
                <a:latin typeface="Times New Roman" pitchFamily="18" charset="0"/>
              </a:endParaRPr>
            </a:p>
            <a:p>
              <a:pPr>
                <a:lnSpc>
                  <a:spcPct val="90000"/>
                </a:lnSpc>
              </a:pPr>
              <a:r>
                <a:rPr kumimoji="1" lang="en-US" altLang="zh-CN" sz="2000" b="1">
                  <a:latin typeface="宋体" pitchFamily="2" charset="-122"/>
                  <a:cs typeface="Times New Roman" pitchFamily="18" charset="0"/>
                </a:rPr>
                <a:t>  CR   GS     -   =    M    </a:t>
              </a:r>
              <a:r>
                <a:rPr kumimoji="1" lang="zh-CN" altLang="en-US" sz="2000" b="1">
                  <a:latin typeface="宋体" pitchFamily="2" charset="-122"/>
                  <a:cs typeface="Times New Roman" pitchFamily="18" charset="0"/>
                </a:rPr>
                <a:t>］   </a:t>
              </a:r>
              <a:r>
                <a:rPr kumimoji="1" lang="en-US" altLang="zh-CN" sz="2000" b="1">
                  <a:latin typeface="宋体" pitchFamily="2" charset="-122"/>
                  <a:cs typeface="Times New Roman" pitchFamily="18" charset="0"/>
                </a:rPr>
                <a:t>m    } </a:t>
              </a:r>
              <a:endParaRPr kumimoji="1" lang="en-US" altLang="zh-CN" sz="2400" b="1">
                <a:latin typeface="Times New Roman" pitchFamily="18" charset="0"/>
              </a:endParaRPr>
            </a:p>
            <a:p>
              <a:pPr>
                <a:lnSpc>
                  <a:spcPct val="90000"/>
                </a:lnSpc>
              </a:pPr>
              <a:r>
                <a:rPr kumimoji="1" lang="en-US" altLang="zh-CN" sz="2000" b="1">
                  <a:latin typeface="宋体" pitchFamily="2" charset="-122"/>
                  <a:cs typeface="Times New Roman" pitchFamily="18" charset="0"/>
                </a:rPr>
                <a:t>  SO   RS     .   &gt;    N    ∧   n    </a:t>
              </a:r>
              <a:r>
                <a:rPr kumimoji="1" lang="zh-CN" altLang="en-US" sz="2000" b="1">
                  <a:latin typeface="宋体" pitchFamily="2" charset="-122"/>
                  <a:cs typeface="Times New Roman" pitchFamily="18" charset="0"/>
                </a:rPr>
                <a:t>～ </a:t>
              </a:r>
              <a:endParaRPr kumimoji="1" lang="zh-CN" altLang="en-US" sz="2400" b="1">
                <a:latin typeface="Times New Roman" pitchFamily="18" charset="0"/>
              </a:endParaRPr>
            </a:p>
            <a:p>
              <a:pPr>
                <a:lnSpc>
                  <a:spcPct val="90000"/>
                </a:lnSpc>
              </a:pPr>
              <a:r>
                <a:rPr kumimoji="1" lang="zh-CN" altLang="en-US" sz="2000" b="1">
                  <a:latin typeface="宋体" pitchFamily="2" charset="-122"/>
                  <a:cs typeface="Times New Roman" pitchFamily="18" charset="0"/>
                </a:rPr>
                <a:t>  </a:t>
              </a:r>
              <a:r>
                <a:rPr kumimoji="1" lang="en-US" altLang="zh-CN" sz="2000" b="1">
                  <a:latin typeface="宋体" pitchFamily="2" charset="-122"/>
                  <a:cs typeface="Times New Roman" pitchFamily="18" charset="0"/>
                </a:rPr>
                <a:t>SI   US     /   ?    O    </a:t>
              </a:r>
              <a:r>
                <a:rPr kumimoji="1" lang="zh-CN" altLang="en-US" sz="2000" b="1">
                  <a:latin typeface="宋体" pitchFamily="2" charset="-122"/>
                  <a:cs typeface="Times New Roman" pitchFamily="18" charset="0"/>
                </a:rPr>
                <a:t>－   </a:t>
              </a:r>
              <a:r>
                <a:rPr kumimoji="1" lang="en-US" altLang="zh-CN" sz="2000" b="1">
                  <a:latin typeface="宋体" pitchFamily="2" charset="-122"/>
                  <a:cs typeface="Times New Roman" pitchFamily="18" charset="0"/>
                </a:rPr>
                <a:t>o    DEL</a:t>
              </a:r>
              <a:endParaRPr lang="en-US" altLang="zh-CN" b="1"/>
            </a:p>
          </p:txBody>
        </p:sp>
        <p:sp>
          <p:nvSpPr>
            <p:cNvPr id="100358" name="Rectangle 10"/>
            <p:cNvSpPr>
              <a:spLocks noChangeArrowheads="1"/>
            </p:cNvSpPr>
            <p:nvPr/>
          </p:nvSpPr>
          <p:spPr bwMode="auto">
            <a:xfrm>
              <a:off x="528" y="1296"/>
              <a:ext cx="1374" cy="2832"/>
            </a:xfrm>
            <a:prstGeom prst="rect">
              <a:avLst/>
            </a:prstGeom>
            <a:noFill/>
            <a:ln w="9525">
              <a:noFill/>
              <a:miter lim="800000"/>
              <a:headEnd/>
              <a:tailEnd/>
            </a:ln>
          </p:spPr>
          <p:txBody>
            <a:bodyPr/>
            <a:lstStyle/>
            <a:p>
              <a:pPr algn="ctr">
                <a:lnSpc>
                  <a:spcPct val="90000"/>
                </a:lnSpc>
              </a:pPr>
              <a:r>
                <a:rPr kumimoji="1" lang="en-US" altLang="zh-CN" sz="2000" b="1">
                  <a:latin typeface="Times New Roman" pitchFamily="18" charset="0"/>
                </a:rPr>
                <a:t>0000 </a:t>
              </a:r>
              <a:endParaRPr kumimoji="1" lang="en-US" altLang="zh-CN" sz="2400" b="1">
                <a:latin typeface="Times New Roman" pitchFamily="18" charset="0"/>
              </a:endParaRPr>
            </a:p>
            <a:p>
              <a:pPr algn="ctr">
                <a:lnSpc>
                  <a:spcPct val="90000"/>
                </a:lnSpc>
              </a:pPr>
              <a:r>
                <a:rPr kumimoji="1" lang="en-US" altLang="zh-CN" sz="2000" b="1">
                  <a:latin typeface="Times New Roman" pitchFamily="18" charset="0"/>
                </a:rPr>
                <a:t>0001 </a:t>
              </a:r>
              <a:endParaRPr kumimoji="1" lang="en-US" altLang="zh-CN" sz="2400" b="1">
                <a:latin typeface="Times New Roman" pitchFamily="18" charset="0"/>
              </a:endParaRPr>
            </a:p>
            <a:p>
              <a:pPr algn="ctr">
                <a:lnSpc>
                  <a:spcPct val="90000"/>
                </a:lnSpc>
              </a:pPr>
              <a:r>
                <a:rPr kumimoji="1" lang="en-US" altLang="zh-CN" sz="2000" b="1">
                  <a:latin typeface="Times New Roman" pitchFamily="18" charset="0"/>
                </a:rPr>
                <a:t>0010 </a:t>
              </a:r>
              <a:endParaRPr kumimoji="1" lang="en-US" altLang="zh-CN" sz="2400" b="1">
                <a:latin typeface="Times New Roman" pitchFamily="18" charset="0"/>
              </a:endParaRPr>
            </a:p>
            <a:p>
              <a:pPr algn="ctr">
                <a:lnSpc>
                  <a:spcPct val="90000"/>
                </a:lnSpc>
              </a:pPr>
              <a:r>
                <a:rPr kumimoji="1" lang="en-US" altLang="zh-CN" sz="2000" b="1">
                  <a:latin typeface="Times New Roman" pitchFamily="18" charset="0"/>
                </a:rPr>
                <a:t>0011 </a:t>
              </a:r>
              <a:endParaRPr kumimoji="1" lang="en-US" altLang="zh-CN" sz="2400" b="1">
                <a:latin typeface="Times New Roman" pitchFamily="18" charset="0"/>
              </a:endParaRPr>
            </a:p>
            <a:p>
              <a:pPr algn="ctr">
                <a:lnSpc>
                  <a:spcPct val="90000"/>
                </a:lnSpc>
              </a:pPr>
              <a:r>
                <a:rPr kumimoji="1" lang="en-US" altLang="zh-CN" sz="2000" b="1">
                  <a:latin typeface="Times New Roman" pitchFamily="18" charset="0"/>
                </a:rPr>
                <a:t>0100 </a:t>
              </a:r>
              <a:endParaRPr kumimoji="1" lang="en-US" altLang="zh-CN" sz="2400" b="1">
                <a:latin typeface="Times New Roman" pitchFamily="18" charset="0"/>
              </a:endParaRPr>
            </a:p>
            <a:p>
              <a:pPr algn="ctr">
                <a:lnSpc>
                  <a:spcPct val="90000"/>
                </a:lnSpc>
              </a:pPr>
              <a:r>
                <a:rPr kumimoji="1" lang="en-US" altLang="zh-CN" sz="2000" b="1">
                  <a:latin typeface="Times New Roman" pitchFamily="18" charset="0"/>
                </a:rPr>
                <a:t>0101 </a:t>
              </a:r>
              <a:endParaRPr kumimoji="1" lang="en-US" altLang="zh-CN" sz="2400" b="1">
                <a:latin typeface="Times New Roman" pitchFamily="18" charset="0"/>
              </a:endParaRPr>
            </a:p>
            <a:p>
              <a:pPr algn="ctr">
                <a:lnSpc>
                  <a:spcPct val="90000"/>
                </a:lnSpc>
              </a:pPr>
              <a:r>
                <a:rPr kumimoji="1" lang="en-US" altLang="zh-CN" sz="2000" b="1">
                  <a:latin typeface="Times New Roman" pitchFamily="18" charset="0"/>
                </a:rPr>
                <a:t>0110 </a:t>
              </a:r>
              <a:endParaRPr kumimoji="1" lang="en-US" altLang="zh-CN" sz="2400" b="1">
                <a:latin typeface="Times New Roman" pitchFamily="18" charset="0"/>
              </a:endParaRPr>
            </a:p>
            <a:p>
              <a:pPr algn="ctr">
                <a:lnSpc>
                  <a:spcPct val="90000"/>
                </a:lnSpc>
              </a:pPr>
              <a:r>
                <a:rPr kumimoji="1" lang="en-US" altLang="zh-CN" sz="2000" b="1">
                  <a:latin typeface="Times New Roman" pitchFamily="18" charset="0"/>
                </a:rPr>
                <a:t>0111 </a:t>
              </a:r>
              <a:endParaRPr kumimoji="1" lang="en-US" altLang="zh-CN" sz="2400" b="1">
                <a:latin typeface="Times New Roman" pitchFamily="18" charset="0"/>
              </a:endParaRPr>
            </a:p>
            <a:p>
              <a:pPr algn="ctr">
                <a:lnSpc>
                  <a:spcPct val="90000"/>
                </a:lnSpc>
              </a:pPr>
              <a:r>
                <a:rPr kumimoji="1" lang="en-US" altLang="zh-CN" sz="2000" b="1">
                  <a:latin typeface="Times New Roman" pitchFamily="18" charset="0"/>
                </a:rPr>
                <a:t>1000 </a:t>
              </a:r>
              <a:endParaRPr kumimoji="1" lang="en-US" altLang="zh-CN" sz="2400" b="1">
                <a:latin typeface="Times New Roman" pitchFamily="18" charset="0"/>
              </a:endParaRPr>
            </a:p>
            <a:p>
              <a:pPr algn="ctr">
                <a:lnSpc>
                  <a:spcPct val="90000"/>
                </a:lnSpc>
              </a:pPr>
              <a:r>
                <a:rPr kumimoji="1" lang="en-US" altLang="zh-CN" sz="2000" b="1">
                  <a:latin typeface="Times New Roman" pitchFamily="18" charset="0"/>
                </a:rPr>
                <a:t>1001 </a:t>
              </a:r>
              <a:endParaRPr kumimoji="1" lang="en-US" altLang="zh-CN" sz="2400" b="1">
                <a:latin typeface="Times New Roman" pitchFamily="18" charset="0"/>
              </a:endParaRPr>
            </a:p>
            <a:p>
              <a:pPr algn="ctr">
                <a:lnSpc>
                  <a:spcPct val="90000"/>
                </a:lnSpc>
              </a:pPr>
              <a:r>
                <a:rPr kumimoji="1" lang="en-US" altLang="zh-CN" sz="2000" b="1">
                  <a:latin typeface="Times New Roman" pitchFamily="18" charset="0"/>
                </a:rPr>
                <a:t>1010 </a:t>
              </a:r>
              <a:endParaRPr kumimoji="1" lang="en-US" altLang="zh-CN" sz="2400" b="1">
                <a:latin typeface="Times New Roman" pitchFamily="18" charset="0"/>
              </a:endParaRPr>
            </a:p>
            <a:p>
              <a:pPr algn="ctr">
                <a:lnSpc>
                  <a:spcPct val="90000"/>
                </a:lnSpc>
              </a:pPr>
              <a:r>
                <a:rPr kumimoji="1" lang="en-US" altLang="zh-CN" sz="2000" b="1">
                  <a:latin typeface="Times New Roman" pitchFamily="18" charset="0"/>
                </a:rPr>
                <a:t>1011 </a:t>
              </a:r>
              <a:endParaRPr kumimoji="1" lang="en-US" altLang="zh-CN" sz="2400" b="1">
                <a:latin typeface="Times New Roman" pitchFamily="18" charset="0"/>
              </a:endParaRPr>
            </a:p>
            <a:p>
              <a:pPr algn="ctr">
                <a:lnSpc>
                  <a:spcPct val="90000"/>
                </a:lnSpc>
              </a:pPr>
              <a:r>
                <a:rPr kumimoji="1" lang="en-US" altLang="zh-CN" sz="2000" b="1">
                  <a:latin typeface="Times New Roman" pitchFamily="18" charset="0"/>
                </a:rPr>
                <a:t>1100 </a:t>
              </a:r>
              <a:endParaRPr kumimoji="1" lang="en-US" altLang="zh-CN" sz="2400" b="1">
                <a:latin typeface="Times New Roman" pitchFamily="18" charset="0"/>
              </a:endParaRPr>
            </a:p>
            <a:p>
              <a:pPr algn="ctr">
                <a:lnSpc>
                  <a:spcPct val="90000"/>
                </a:lnSpc>
              </a:pPr>
              <a:r>
                <a:rPr kumimoji="1" lang="en-US" altLang="zh-CN" sz="2000" b="1">
                  <a:latin typeface="Times New Roman" pitchFamily="18" charset="0"/>
                </a:rPr>
                <a:t>1101 </a:t>
              </a:r>
              <a:endParaRPr kumimoji="1" lang="en-US" altLang="zh-CN" sz="2400" b="1">
                <a:latin typeface="Times New Roman" pitchFamily="18" charset="0"/>
              </a:endParaRPr>
            </a:p>
            <a:p>
              <a:pPr algn="ctr">
                <a:lnSpc>
                  <a:spcPct val="90000"/>
                </a:lnSpc>
              </a:pPr>
              <a:r>
                <a:rPr kumimoji="1" lang="en-US" altLang="zh-CN" sz="2000" b="1">
                  <a:latin typeface="Times New Roman" pitchFamily="18" charset="0"/>
                </a:rPr>
                <a:t>1110 </a:t>
              </a:r>
              <a:endParaRPr kumimoji="1" lang="en-US" altLang="zh-CN" sz="2400" b="1">
                <a:latin typeface="Times New Roman" pitchFamily="18" charset="0"/>
              </a:endParaRPr>
            </a:p>
            <a:p>
              <a:pPr algn="ctr">
                <a:lnSpc>
                  <a:spcPct val="90000"/>
                </a:lnSpc>
              </a:pPr>
              <a:r>
                <a:rPr kumimoji="1" lang="en-US" altLang="zh-CN" sz="2000" b="1">
                  <a:latin typeface="Times New Roman" pitchFamily="18" charset="0"/>
                </a:rPr>
                <a:t>1111</a:t>
              </a:r>
              <a:endParaRPr lang="en-US" altLang="zh-CN" b="1"/>
            </a:p>
          </p:txBody>
        </p:sp>
        <p:sp>
          <p:nvSpPr>
            <p:cNvPr id="100359" name="Rectangle 11"/>
            <p:cNvSpPr>
              <a:spLocks noChangeArrowheads="1"/>
            </p:cNvSpPr>
            <p:nvPr/>
          </p:nvSpPr>
          <p:spPr bwMode="auto">
            <a:xfrm>
              <a:off x="1902" y="768"/>
              <a:ext cx="3570" cy="249"/>
            </a:xfrm>
            <a:prstGeom prst="rect">
              <a:avLst/>
            </a:prstGeom>
            <a:noFill/>
            <a:ln w="9525">
              <a:noFill/>
              <a:miter lim="800000"/>
              <a:headEnd/>
              <a:tailEnd/>
            </a:ln>
          </p:spPr>
          <p:txBody>
            <a:bodyPr anchor="ctr"/>
            <a:lstStyle/>
            <a:p>
              <a:pPr algn="ctr"/>
              <a:r>
                <a:rPr kumimoji="1" lang="zh-CN" altLang="en-US" sz="2000" b="1">
                  <a:latin typeface="宋体" pitchFamily="2" charset="-122"/>
                </a:rPr>
                <a:t>高</a:t>
              </a:r>
              <a:r>
                <a:rPr kumimoji="1" lang="en-US" altLang="zh-CN" sz="2000" b="1">
                  <a:latin typeface="宋体" pitchFamily="2" charset="-122"/>
                </a:rPr>
                <a:t>3</a:t>
              </a:r>
              <a:r>
                <a:rPr kumimoji="1" lang="zh-CN" altLang="en-US" sz="2000" b="1">
                  <a:latin typeface="宋体" pitchFamily="2" charset="-122"/>
                </a:rPr>
                <a:t>位代码</a:t>
              </a:r>
              <a:r>
                <a:rPr kumimoji="1" lang="en-US" altLang="zh-CN" sz="2000" b="1">
                  <a:latin typeface="宋体" pitchFamily="2" charset="-122"/>
                </a:rPr>
                <a:t>(a</a:t>
              </a:r>
              <a:r>
                <a:rPr kumimoji="1" lang="en-US" altLang="zh-CN" sz="2000" b="1" baseline="-30000">
                  <a:latin typeface="宋体" pitchFamily="2" charset="-122"/>
                </a:rPr>
                <a:t>7</a:t>
              </a:r>
              <a:r>
                <a:rPr kumimoji="1" lang="en-US" altLang="zh-CN" sz="2000" b="1">
                  <a:latin typeface="宋体" pitchFamily="2" charset="-122"/>
                </a:rPr>
                <a:t>a</a:t>
              </a:r>
              <a:r>
                <a:rPr kumimoji="1" lang="en-US" altLang="zh-CN" sz="2000" b="1" baseline="-30000">
                  <a:latin typeface="宋体" pitchFamily="2" charset="-122"/>
                </a:rPr>
                <a:t>6</a:t>
              </a:r>
              <a:r>
                <a:rPr kumimoji="1" lang="en-US" altLang="zh-CN" sz="2000" b="1">
                  <a:latin typeface="宋体" pitchFamily="2" charset="-122"/>
                </a:rPr>
                <a:t>a</a:t>
              </a:r>
              <a:r>
                <a:rPr kumimoji="1" lang="en-US" altLang="zh-CN" sz="2000" b="1" baseline="-30000">
                  <a:latin typeface="宋体" pitchFamily="2" charset="-122"/>
                </a:rPr>
                <a:t>5</a:t>
              </a:r>
              <a:r>
                <a:rPr kumimoji="1" lang="en-US" altLang="zh-CN" sz="2000" b="1">
                  <a:latin typeface="宋体" pitchFamily="2" charset="-122"/>
                </a:rPr>
                <a:t>)</a:t>
              </a:r>
              <a:r>
                <a:rPr kumimoji="1" lang="en-US" altLang="zh-CN" sz="2000" b="1">
                  <a:latin typeface="Times New Roman" pitchFamily="18" charset="0"/>
                </a:rPr>
                <a:t> </a:t>
              </a:r>
              <a:endParaRPr lang="en-US" altLang="zh-CN" b="1"/>
            </a:p>
          </p:txBody>
        </p:sp>
        <p:sp>
          <p:nvSpPr>
            <p:cNvPr id="100360" name="Rectangle 12"/>
            <p:cNvSpPr>
              <a:spLocks noChangeArrowheads="1"/>
            </p:cNvSpPr>
            <p:nvPr/>
          </p:nvSpPr>
          <p:spPr bwMode="auto">
            <a:xfrm>
              <a:off x="528" y="750"/>
              <a:ext cx="1374" cy="498"/>
            </a:xfrm>
            <a:prstGeom prst="rect">
              <a:avLst/>
            </a:prstGeom>
            <a:noFill/>
            <a:ln w="9525">
              <a:noFill/>
              <a:miter lim="800000"/>
              <a:headEnd/>
              <a:tailEnd/>
            </a:ln>
          </p:spPr>
          <p:txBody>
            <a:bodyPr anchor="ctr"/>
            <a:lstStyle/>
            <a:p>
              <a:pPr algn="ctr"/>
              <a:r>
                <a:rPr kumimoji="1" lang="zh-CN" altLang="en-US" sz="2000" b="1">
                  <a:latin typeface="宋体" pitchFamily="2" charset="-122"/>
                </a:rPr>
                <a:t>低</a:t>
              </a:r>
              <a:r>
                <a:rPr kumimoji="1" lang="en-US" altLang="zh-CN" sz="2000" b="1">
                  <a:latin typeface="宋体" pitchFamily="2" charset="-122"/>
                </a:rPr>
                <a:t>4</a:t>
              </a:r>
              <a:r>
                <a:rPr kumimoji="1" lang="zh-CN" altLang="en-US" sz="2000" b="1">
                  <a:latin typeface="宋体" pitchFamily="2" charset="-122"/>
                </a:rPr>
                <a:t>位代码</a:t>
              </a:r>
              <a:r>
                <a:rPr kumimoji="1" lang="zh-CN" altLang="en-US" sz="2000" b="1">
                  <a:latin typeface="Times New Roman" pitchFamily="18" charset="0"/>
                </a:rPr>
                <a:t> </a:t>
              </a:r>
              <a:r>
                <a:rPr kumimoji="1" lang="en-US" altLang="zh-CN" sz="2000" b="1">
                  <a:latin typeface="宋体" pitchFamily="2" charset="-122"/>
                </a:rPr>
                <a:t>(a</a:t>
              </a:r>
              <a:r>
                <a:rPr kumimoji="1" lang="en-US" altLang="zh-CN" sz="2000" b="1" baseline="-30000">
                  <a:latin typeface="宋体" pitchFamily="2" charset="-122"/>
                </a:rPr>
                <a:t>4</a:t>
              </a:r>
              <a:r>
                <a:rPr kumimoji="1" lang="en-US" altLang="zh-CN" sz="2000" b="1">
                  <a:latin typeface="宋体" pitchFamily="2" charset="-122"/>
                </a:rPr>
                <a:t>a</a:t>
              </a:r>
              <a:r>
                <a:rPr kumimoji="1" lang="en-US" altLang="zh-CN" sz="2000" b="1" baseline="-30000">
                  <a:latin typeface="宋体" pitchFamily="2" charset="-122"/>
                </a:rPr>
                <a:t>3</a:t>
              </a:r>
              <a:r>
                <a:rPr kumimoji="1" lang="en-US" altLang="zh-CN" sz="2000" b="1">
                  <a:latin typeface="宋体" pitchFamily="2" charset="-122"/>
                </a:rPr>
                <a:t>a</a:t>
              </a:r>
              <a:r>
                <a:rPr kumimoji="1" lang="en-US" altLang="zh-CN" sz="2000" b="1" baseline="-30000">
                  <a:latin typeface="宋体" pitchFamily="2" charset="-122"/>
                </a:rPr>
                <a:t>2</a:t>
              </a:r>
              <a:r>
                <a:rPr kumimoji="1" lang="en-US" altLang="zh-CN" sz="2000" b="1">
                  <a:latin typeface="宋体" pitchFamily="2" charset="-122"/>
                </a:rPr>
                <a:t>a</a:t>
              </a:r>
              <a:r>
                <a:rPr kumimoji="1" lang="en-US" altLang="zh-CN" sz="2000" b="1" baseline="-30000">
                  <a:latin typeface="宋体" pitchFamily="2" charset="-122"/>
                </a:rPr>
                <a:t>1</a:t>
              </a:r>
              <a:r>
                <a:rPr kumimoji="1" lang="en-US" altLang="zh-CN" sz="2000" b="1">
                  <a:latin typeface="宋体" pitchFamily="2" charset="-122"/>
                </a:rPr>
                <a:t>)</a:t>
              </a:r>
              <a:r>
                <a:rPr kumimoji="1" lang="en-US" altLang="zh-CN" sz="2000" b="1">
                  <a:latin typeface="Times New Roman" pitchFamily="18" charset="0"/>
                </a:rPr>
                <a:t> </a:t>
              </a:r>
              <a:endParaRPr lang="en-US" altLang="zh-CN" b="1"/>
            </a:p>
          </p:txBody>
        </p:sp>
        <p:sp>
          <p:nvSpPr>
            <p:cNvPr id="100361" name="Line 13"/>
            <p:cNvSpPr>
              <a:spLocks noChangeShapeType="1"/>
            </p:cNvSpPr>
            <p:nvPr/>
          </p:nvSpPr>
          <p:spPr bwMode="auto">
            <a:xfrm>
              <a:off x="576" y="768"/>
              <a:ext cx="4944" cy="0"/>
            </a:xfrm>
            <a:prstGeom prst="line">
              <a:avLst/>
            </a:prstGeom>
            <a:noFill/>
            <a:ln w="28575" cap="sq">
              <a:solidFill>
                <a:srgbClr val="000000"/>
              </a:solidFill>
              <a:round/>
              <a:headEnd/>
              <a:tailEnd/>
            </a:ln>
          </p:spPr>
          <p:txBody>
            <a:bodyPr wrap="none" anchorCtr="1"/>
            <a:lstStyle/>
            <a:p>
              <a:endParaRPr lang="zh-CN" altLang="en-US"/>
            </a:p>
          </p:txBody>
        </p:sp>
        <p:sp>
          <p:nvSpPr>
            <p:cNvPr id="100362" name="Line 14"/>
            <p:cNvSpPr>
              <a:spLocks noChangeShapeType="1"/>
            </p:cNvSpPr>
            <p:nvPr/>
          </p:nvSpPr>
          <p:spPr bwMode="auto">
            <a:xfrm>
              <a:off x="576" y="1248"/>
              <a:ext cx="4944" cy="0"/>
            </a:xfrm>
            <a:prstGeom prst="line">
              <a:avLst/>
            </a:prstGeom>
            <a:noFill/>
            <a:ln w="12700">
              <a:solidFill>
                <a:srgbClr val="000000"/>
              </a:solidFill>
              <a:round/>
              <a:headEnd/>
              <a:tailEnd/>
            </a:ln>
          </p:spPr>
          <p:txBody>
            <a:bodyPr wrap="none" anchorCtr="1"/>
            <a:lstStyle/>
            <a:p>
              <a:endParaRPr lang="zh-CN" altLang="en-US"/>
            </a:p>
          </p:txBody>
        </p:sp>
        <p:sp>
          <p:nvSpPr>
            <p:cNvPr id="100363" name="Line 15"/>
            <p:cNvSpPr>
              <a:spLocks noChangeShapeType="1"/>
            </p:cNvSpPr>
            <p:nvPr/>
          </p:nvSpPr>
          <p:spPr bwMode="auto">
            <a:xfrm>
              <a:off x="576" y="4128"/>
              <a:ext cx="4944" cy="0"/>
            </a:xfrm>
            <a:prstGeom prst="line">
              <a:avLst/>
            </a:prstGeom>
            <a:noFill/>
            <a:ln w="28575" cap="sq">
              <a:solidFill>
                <a:srgbClr val="000000"/>
              </a:solidFill>
              <a:round/>
              <a:headEnd/>
              <a:tailEnd/>
            </a:ln>
          </p:spPr>
          <p:txBody>
            <a:bodyPr wrap="none" anchorCtr="1"/>
            <a:lstStyle/>
            <a:p>
              <a:endParaRPr lang="zh-CN" altLang="en-US"/>
            </a:p>
          </p:txBody>
        </p:sp>
        <p:sp>
          <p:nvSpPr>
            <p:cNvPr id="100364" name="Line 16"/>
            <p:cNvSpPr>
              <a:spLocks noChangeShapeType="1"/>
            </p:cNvSpPr>
            <p:nvPr/>
          </p:nvSpPr>
          <p:spPr bwMode="auto">
            <a:xfrm>
              <a:off x="1902" y="768"/>
              <a:ext cx="0" cy="3360"/>
            </a:xfrm>
            <a:prstGeom prst="line">
              <a:avLst/>
            </a:prstGeom>
            <a:noFill/>
            <a:ln w="12700">
              <a:solidFill>
                <a:srgbClr val="000000"/>
              </a:solidFill>
              <a:round/>
              <a:headEnd/>
              <a:tailEnd/>
            </a:ln>
          </p:spPr>
          <p:txBody>
            <a:bodyPr anchorCtr="1"/>
            <a:lstStyle/>
            <a:p>
              <a:endParaRPr lang="zh-CN" altLang="en-US"/>
            </a:p>
          </p:txBody>
        </p:sp>
        <p:sp>
          <p:nvSpPr>
            <p:cNvPr id="100365" name="Line 17"/>
            <p:cNvSpPr>
              <a:spLocks noChangeShapeType="1"/>
            </p:cNvSpPr>
            <p:nvPr/>
          </p:nvSpPr>
          <p:spPr bwMode="auto">
            <a:xfrm>
              <a:off x="1902" y="1008"/>
              <a:ext cx="3618" cy="0"/>
            </a:xfrm>
            <a:prstGeom prst="line">
              <a:avLst/>
            </a:prstGeom>
            <a:noFill/>
            <a:ln w="12700">
              <a:solidFill>
                <a:srgbClr val="000000"/>
              </a:solidFill>
              <a:round/>
              <a:headEnd/>
              <a:tailEnd/>
            </a:ln>
          </p:spPr>
          <p:txBody>
            <a:bodyPr anchorCtr="1"/>
            <a:lstStyle/>
            <a:p>
              <a:endParaRPr lang="zh-CN" altLang="en-US"/>
            </a:p>
          </p:txBody>
        </p:sp>
      </p:grpSp>
    </p:spTree>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20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2" name="chimes.wav" builtIn="1"/>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标题 1"/>
          <p:cNvSpPr>
            <a:spLocks noGrp="1"/>
          </p:cNvSpPr>
          <p:nvPr>
            <p:ph type="title"/>
          </p:nvPr>
        </p:nvSpPr>
        <p:spPr/>
        <p:txBody>
          <a:bodyPr/>
          <a:lstStyle/>
          <a:p>
            <a:r>
              <a:rPr lang="en-US" altLang="zh-CN" smtClean="0">
                <a:latin typeface="Times New Roman" pitchFamily="18" charset="0"/>
              </a:rPr>
              <a:t>ASCII</a:t>
            </a:r>
            <a:r>
              <a:rPr lang="zh-CN" altLang="en-US" smtClean="0">
                <a:latin typeface="Times New Roman" pitchFamily="18" charset="0"/>
              </a:rPr>
              <a:t>码</a:t>
            </a:r>
            <a:endParaRPr lang="zh-CN" altLang="en-US" smtClean="0"/>
          </a:p>
        </p:txBody>
      </p:sp>
      <p:sp>
        <p:nvSpPr>
          <p:cNvPr id="101379" name="内容占位符 2"/>
          <p:cNvSpPr>
            <a:spLocks noGrp="1"/>
          </p:cNvSpPr>
          <p:nvPr>
            <p:ph idx="1"/>
          </p:nvPr>
        </p:nvSpPr>
        <p:spPr/>
        <p:txBody>
          <a:bodyPr/>
          <a:lstStyle/>
          <a:p>
            <a:pPr algn="just">
              <a:lnSpc>
                <a:spcPct val="90000"/>
              </a:lnSpc>
              <a:buClr>
                <a:schemeClr val="accent2"/>
              </a:buClr>
              <a:buSzPct val="80000"/>
              <a:buFont typeface="Wingdings" pitchFamily="2" charset="2"/>
              <a:buNone/>
            </a:pPr>
            <a:r>
              <a:rPr kumimoji="1" lang="zh-CN" altLang="en-US" sz="2400" smtClean="0">
                <a:solidFill>
                  <a:srgbClr val="FF3300"/>
                </a:solidFill>
                <a:latin typeface="宋体" pitchFamily="2" charset="-122"/>
                <a:cs typeface="Times New Roman" pitchFamily="18" charset="0"/>
              </a:rPr>
              <a:t>注：</a:t>
            </a:r>
            <a:r>
              <a:rPr kumimoji="1" lang="zh-CN" altLang="en-US" sz="2400" smtClean="0">
                <a:latin typeface="宋体" pitchFamily="2" charset="-122"/>
                <a:cs typeface="Times New Roman" pitchFamily="18" charset="0"/>
              </a:rPr>
              <a:t> </a:t>
            </a:r>
            <a:endParaRPr kumimoji="1" lang="zh-CN" altLang="en-US" sz="2400" smtClean="0">
              <a:latin typeface="Times New Roman" pitchFamily="18" charset="0"/>
            </a:endParaRPr>
          </a:p>
          <a:p>
            <a:pPr algn="just">
              <a:lnSpc>
                <a:spcPct val="90000"/>
              </a:lnSpc>
              <a:buClr>
                <a:schemeClr val="accent2"/>
              </a:buClr>
              <a:buSzPct val="80000"/>
              <a:buFont typeface="Wingdings" pitchFamily="2" charset="2"/>
              <a:buNone/>
            </a:pPr>
            <a:r>
              <a:rPr kumimoji="1" lang="zh-CN" altLang="en-US" sz="2400" smtClean="0">
                <a:latin typeface="宋体" pitchFamily="2" charset="-122"/>
                <a:cs typeface="Times New Roman" pitchFamily="18" charset="0"/>
              </a:rPr>
              <a:t>        </a:t>
            </a:r>
            <a:r>
              <a:rPr kumimoji="1" lang="en-US" altLang="zh-CN" sz="2400" smtClean="0">
                <a:solidFill>
                  <a:srgbClr val="0000FF"/>
                </a:solidFill>
                <a:latin typeface="宋体" pitchFamily="2" charset="-122"/>
                <a:cs typeface="Times New Roman" pitchFamily="18" charset="0"/>
              </a:rPr>
              <a:t>NUL </a:t>
            </a:r>
            <a:r>
              <a:rPr kumimoji="1" lang="zh-CN" altLang="en-US" sz="2400" smtClean="0">
                <a:solidFill>
                  <a:srgbClr val="0000FF"/>
                </a:solidFill>
                <a:latin typeface="宋体" pitchFamily="2" charset="-122"/>
                <a:cs typeface="Times New Roman" pitchFamily="18" charset="0"/>
              </a:rPr>
              <a:t>空白  </a:t>
            </a:r>
            <a:r>
              <a:rPr kumimoji="1" lang="en-US" altLang="zh-CN" sz="2400" smtClean="0">
                <a:solidFill>
                  <a:srgbClr val="0000FF"/>
                </a:solidFill>
                <a:latin typeface="宋体" pitchFamily="2" charset="-122"/>
                <a:cs typeface="Times New Roman" pitchFamily="18" charset="0"/>
              </a:rPr>
              <a:t>SOH </a:t>
            </a:r>
            <a:r>
              <a:rPr kumimoji="1" lang="zh-CN" altLang="en-US" sz="2400" smtClean="0">
                <a:solidFill>
                  <a:srgbClr val="0000FF"/>
                </a:solidFill>
                <a:latin typeface="宋体" pitchFamily="2" charset="-122"/>
                <a:cs typeface="Times New Roman" pitchFamily="18" charset="0"/>
              </a:rPr>
              <a:t>序始  </a:t>
            </a:r>
            <a:r>
              <a:rPr kumimoji="1" lang="en-US" altLang="zh-CN" sz="2400" smtClean="0">
                <a:solidFill>
                  <a:srgbClr val="0000FF"/>
                </a:solidFill>
                <a:latin typeface="宋体" pitchFamily="2" charset="-122"/>
                <a:cs typeface="Times New Roman" pitchFamily="18" charset="0"/>
              </a:rPr>
              <a:t>STX </a:t>
            </a:r>
            <a:r>
              <a:rPr kumimoji="1" lang="zh-CN" altLang="en-US" sz="2400" smtClean="0">
                <a:solidFill>
                  <a:srgbClr val="0000FF"/>
                </a:solidFill>
                <a:latin typeface="宋体" pitchFamily="2" charset="-122"/>
                <a:cs typeface="Times New Roman" pitchFamily="18" charset="0"/>
              </a:rPr>
              <a:t>文始  </a:t>
            </a:r>
            <a:r>
              <a:rPr kumimoji="1" lang="en-US" altLang="zh-CN" sz="2400" smtClean="0">
                <a:solidFill>
                  <a:srgbClr val="0000FF"/>
                </a:solidFill>
                <a:latin typeface="宋体" pitchFamily="2" charset="-122"/>
                <a:cs typeface="Times New Roman" pitchFamily="18" charset="0"/>
              </a:rPr>
              <a:t>ETX </a:t>
            </a:r>
            <a:r>
              <a:rPr kumimoji="1" lang="zh-CN" altLang="en-US" sz="2400" smtClean="0">
                <a:solidFill>
                  <a:srgbClr val="0000FF"/>
                </a:solidFill>
                <a:latin typeface="宋体" pitchFamily="2" charset="-122"/>
                <a:cs typeface="Times New Roman" pitchFamily="18" charset="0"/>
              </a:rPr>
              <a:t>文终 </a:t>
            </a:r>
            <a:endParaRPr kumimoji="1" lang="zh-CN" altLang="en-US" sz="2400" smtClean="0">
              <a:solidFill>
                <a:srgbClr val="0000FF"/>
              </a:solidFill>
              <a:latin typeface="Times New Roman" pitchFamily="18" charset="0"/>
            </a:endParaRPr>
          </a:p>
          <a:p>
            <a:pPr algn="just">
              <a:lnSpc>
                <a:spcPct val="90000"/>
              </a:lnSpc>
              <a:buClr>
                <a:schemeClr val="accent2"/>
              </a:buClr>
              <a:buSzPct val="80000"/>
              <a:buFont typeface="Wingdings" pitchFamily="2" charset="2"/>
              <a:buNone/>
            </a:pPr>
            <a:r>
              <a:rPr kumimoji="1" lang="zh-CN" altLang="en-US" sz="2400" smtClean="0">
                <a:solidFill>
                  <a:srgbClr val="0000FF"/>
                </a:solidFill>
                <a:latin typeface="宋体" pitchFamily="2" charset="-122"/>
                <a:cs typeface="Times New Roman" pitchFamily="18" charset="0"/>
              </a:rPr>
              <a:t>        </a:t>
            </a:r>
            <a:r>
              <a:rPr kumimoji="1" lang="en-US" altLang="zh-CN" sz="2400" smtClean="0">
                <a:solidFill>
                  <a:srgbClr val="0000FF"/>
                </a:solidFill>
                <a:latin typeface="宋体" pitchFamily="2" charset="-122"/>
                <a:cs typeface="Times New Roman" pitchFamily="18" charset="0"/>
              </a:rPr>
              <a:t>EOT </a:t>
            </a:r>
            <a:r>
              <a:rPr kumimoji="1" lang="zh-CN" altLang="en-US" sz="2400" smtClean="0">
                <a:solidFill>
                  <a:srgbClr val="0000FF"/>
                </a:solidFill>
                <a:latin typeface="宋体" pitchFamily="2" charset="-122"/>
                <a:cs typeface="Times New Roman" pitchFamily="18" charset="0"/>
              </a:rPr>
              <a:t>送毕  </a:t>
            </a:r>
            <a:r>
              <a:rPr kumimoji="1" lang="en-US" altLang="zh-CN" sz="2400" smtClean="0">
                <a:solidFill>
                  <a:srgbClr val="0000FF"/>
                </a:solidFill>
                <a:latin typeface="宋体" pitchFamily="2" charset="-122"/>
                <a:cs typeface="Times New Roman" pitchFamily="18" charset="0"/>
              </a:rPr>
              <a:t>ENQ </a:t>
            </a:r>
            <a:r>
              <a:rPr kumimoji="1" lang="zh-CN" altLang="en-US" sz="2400" smtClean="0">
                <a:solidFill>
                  <a:srgbClr val="0000FF"/>
                </a:solidFill>
                <a:latin typeface="宋体" pitchFamily="2" charset="-122"/>
                <a:cs typeface="Times New Roman" pitchFamily="18" charset="0"/>
              </a:rPr>
              <a:t>询问  </a:t>
            </a:r>
            <a:r>
              <a:rPr kumimoji="1" lang="en-US" altLang="zh-CN" sz="2400" smtClean="0">
                <a:solidFill>
                  <a:srgbClr val="0000FF"/>
                </a:solidFill>
                <a:latin typeface="宋体" pitchFamily="2" charset="-122"/>
                <a:cs typeface="Times New Roman" pitchFamily="18" charset="0"/>
              </a:rPr>
              <a:t>ACK </a:t>
            </a:r>
            <a:r>
              <a:rPr kumimoji="1" lang="zh-CN" altLang="en-US" sz="2400" smtClean="0">
                <a:solidFill>
                  <a:srgbClr val="0000FF"/>
                </a:solidFill>
                <a:latin typeface="宋体" pitchFamily="2" charset="-122"/>
                <a:cs typeface="Times New Roman" pitchFamily="18" charset="0"/>
              </a:rPr>
              <a:t>承认  </a:t>
            </a:r>
            <a:r>
              <a:rPr kumimoji="1" lang="en-US" altLang="zh-CN" sz="2400" smtClean="0">
                <a:solidFill>
                  <a:srgbClr val="0000FF"/>
                </a:solidFill>
                <a:latin typeface="宋体" pitchFamily="2" charset="-122"/>
                <a:cs typeface="Times New Roman" pitchFamily="18" charset="0"/>
              </a:rPr>
              <a:t>BEL </a:t>
            </a:r>
            <a:r>
              <a:rPr kumimoji="1" lang="zh-CN" altLang="en-US" sz="2400" smtClean="0">
                <a:solidFill>
                  <a:srgbClr val="0000FF"/>
                </a:solidFill>
                <a:latin typeface="宋体" pitchFamily="2" charset="-122"/>
                <a:cs typeface="Times New Roman" pitchFamily="18" charset="0"/>
              </a:rPr>
              <a:t>告警 </a:t>
            </a:r>
            <a:endParaRPr kumimoji="1" lang="zh-CN" altLang="en-US" sz="2400" smtClean="0">
              <a:solidFill>
                <a:srgbClr val="0000FF"/>
              </a:solidFill>
              <a:latin typeface="Times New Roman" pitchFamily="18" charset="0"/>
            </a:endParaRPr>
          </a:p>
          <a:p>
            <a:pPr algn="just">
              <a:lnSpc>
                <a:spcPct val="90000"/>
              </a:lnSpc>
              <a:buClr>
                <a:schemeClr val="accent2"/>
              </a:buClr>
              <a:buSzPct val="80000"/>
              <a:buFont typeface="Wingdings" pitchFamily="2" charset="2"/>
              <a:buNone/>
            </a:pPr>
            <a:r>
              <a:rPr kumimoji="1" lang="zh-CN" altLang="en-US" sz="2400" smtClean="0">
                <a:solidFill>
                  <a:srgbClr val="0000FF"/>
                </a:solidFill>
                <a:latin typeface="宋体" pitchFamily="2" charset="-122"/>
                <a:cs typeface="Times New Roman" pitchFamily="18" charset="0"/>
              </a:rPr>
              <a:t>        </a:t>
            </a:r>
            <a:r>
              <a:rPr kumimoji="1" lang="en-US" altLang="zh-CN" sz="2400" smtClean="0">
                <a:solidFill>
                  <a:srgbClr val="0000FF"/>
                </a:solidFill>
                <a:latin typeface="宋体" pitchFamily="2" charset="-122"/>
                <a:cs typeface="Times New Roman" pitchFamily="18" charset="0"/>
              </a:rPr>
              <a:t>BS  </a:t>
            </a:r>
            <a:r>
              <a:rPr kumimoji="1" lang="zh-CN" altLang="en-US" sz="2400" smtClean="0">
                <a:solidFill>
                  <a:srgbClr val="0000FF"/>
                </a:solidFill>
                <a:latin typeface="宋体" pitchFamily="2" charset="-122"/>
                <a:cs typeface="Times New Roman" pitchFamily="18" charset="0"/>
              </a:rPr>
              <a:t>退格  </a:t>
            </a:r>
            <a:r>
              <a:rPr kumimoji="1" lang="en-US" altLang="zh-CN" sz="2400" smtClean="0">
                <a:solidFill>
                  <a:srgbClr val="0000FF"/>
                </a:solidFill>
                <a:latin typeface="宋体" pitchFamily="2" charset="-122"/>
                <a:cs typeface="Times New Roman" pitchFamily="18" charset="0"/>
              </a:rPr>
              <a:t>HT  </a:t>
            </a:r>
            <a:r>
              <a:rPr kumimoji="1" lang="zh-CN" altLang="en-US" sz="2400" smtClean="0">
                <a:solidFill>
                  <a:srgbClr val="0000FF"/>
                </a:solidFill>
                <a:latin typeface="宋体" pitchFamily="2" charset="-122"/>
                <a:cs typeface="Times New Roman" pitchFamily="18" charset="0"/>
              </a:rPr>
              <a:t>横表  </a:t>
            </a:r>
            <a:r>
              <a:rPr kumimoji="1" lang="en-US" altLang="zh-CN" sz="2400" smtClean="0">
                <a:solidFill>
                  <a:srgbClr val="0000FF"/>
                </a:solidFill>
                <a:latin typeface="宋体" pitchFamily="2" charset="-122"/>
                <a:cs typeface="Times New Roman" pitchFamily="18" charset="0"/>
              </a:rPr>
              <a:t>LF  </a:t>
            </a:r>
            <a:r>
              <a:rPr kumimoji="1" lang="zh-CN" altLang="en-US" sz="2400" smtClean="0">
                <a:solidFill>
                  <a:srgbClr val="0000FF"/>
                </a:solidFill>
                <a:latin typeface="宋体" pitchFamily="2" charset="-122"/>
                <a:cs typeface="Times New Roman" pitchFamily="18" charset="0"/>
              </a:rPr>
              <a:t>换行  </a:t>
            </a:r>
            <a:r>
              <a:rPr kumimoji="1" lang="en-US" altLang="zh-CN" sz="2400" smtClean="0">
                <a:solidFill>
                  <a:srgbClr val="0000FF"/>
                </a:solidFill>
                <a:latin typeface="宋体" pitchFamily="2" charset="-122"/>
                <a:cs typeface="Times New Roman" pitchFamily="18" charset="0"/>
              </a:rPr>
              <a:t>VT  </a:t>
            </a:r>
            <a:r>
              <a:rPr kumimoji="1" lang="zh-CN" altLang="en-US" sz="2400" smtClean="0">
                <a:solidFill>
                  <a:srgbClr val="0000FF"/>
                </a:solidFill>
                <a:latin typeface="宋体" pitchFamily="2" charset="-122"/>
                <a:cs typeface="Times New Roman" pitchFamily="18" charset="0"/>
              </a:rPr>
              <a:t>纵表 </a:t>
            </a:r>
            <a:endParaRPr kumimoji="1" lang="zh-CN" altLang="en-US" sz="2400" smtClean="0">
              <a:solidFill>
                <a:srgbClr val="0000FF"/>
              </a:solidFill>
              <a:latin typeface="Times New Roman" pitchFamily="18" charset="0"/>
            </a:endParaRPr>
          </a:p>
          <a:p>
            <a:pPr algn="just">
              <a:lnSpc>
                <a:spcPct val="90000"/>
              </a:lnSpc>
              <a:buClr>
                <a:schemeClr val="accent2"/>
              </a:buClr>
              <a:buSzPct val="80000"/>
              <a:buFont typeface="Wingdings" pitchFamily="2" charset="2"/>
              <a:buNone/>
            </a:pPr>
            <a:r>
              <a:rPr kumimoji="1" lang="zh-CN" altLang="en-US" sz="2400" smtClean="0">
                <a:solidFill>
                  <a:srgbClr val="0000FF"/>
                </a:solidFill>
                <a:latin typeface="宋体" pitchFamily="2" charset="-122"/>
                <a:cs typeface="Times New Roman" pitchFamily="18" charset="0"/>
              </a:rPr>
              <a:t>        </a:t>
            </a:r>
            <a:r>
              <a:rPr kumimoji="1" lang="en-US" altLang="zh-CN" sz="2400" smtClean="0">
                <a:solidFill>
                  <a:srgbClr val="0000FF"/>
                </a:solidFill>
                <a:latin typeface="宋体" pitchFamily="2" charset="-122"/>
                <a:cs typeface="Times New Roman" pitchFamily="18" charset="0"/>
              </a:rPr>
              <a:t>FF  </a:t>
            </a:r>
            <a:r>
              <a:rPr kumimoji="1" lang="zh-CN" altLang="en-US" sz="2400" smtClean="0">
                <a:solidFill>
                  <a:srgbClr val="0000FF"/>
                </a:solidFill>
                <a:latin typeface="宋体" pitchFamily="2" charset="-122"/>
                <a:cs typeface="Times New Roman" pitchFamily="18" charset="0"/>
              </a:rPr>
              <a:t>换页  </a:t>
            </a:r>
            <a:r>
              <a:rPr kumimoji="1" lang="en-US" altLang="zh-CN" sz="2400" smtClean="0">
                <a:solidFill>
                  <a:srgbClr val="0000FF"/>
                </a:solidFill>
                <a:latin typeface="宋体" pitchFamily="2" charset="-122"/>
                <a:cs typeface="Times New Roman" pitchFamily="18" charset="0"/>
              </a:rPr>
              <a:t>CR  </a:t>
            </a:r>
            <a:r>
              <a:rPr kumimoji="1" lang="zh-CN" altLang="en-US" sz="2400" smtClean="0">
                <a:solidFill>
                  <a:srgbClr val="0000FF"/>
                </a:solidFill>
                <a:latin typeface="宋体" pitchFamily="2" charset="-122"/>
                <a:cs typeface="Times New Roman" pitchFamily="18" charset="0"/>
              </a:rPr>
              <a:t>回车  </a:t>
            </a:r>
            <a:r>
              <a:rPr kumimoji="1" lang="en-US" altLang="zh-CN" sz="2400" smtClean="0">
                <a:solidFill>
                  <a:srgbClr val="0000FF"/>
                </a:solidFill>
                <a:latin typeface="宋体" pitchFamily="2" charset="-122"/>
                <a:cs typeface="Times New Roman" pitchFamily="18" charset="0"/>
              </a:rPr>
              <a:t>SO  </a:t>
            </a:r>
            <a:r>
              <a:rPr kumimoji="1" lang="zh-CN" altLang="en-US" sz="2400" smtClean="0">
                <a:solidFill>
                  <a:srgbClr val="0000FF"/>
                </a:solidFill>
                <a:latin typeface="宋体" pitchFamily="2" charset="-122"/>
                <a:cs typeface="Times New Roman" pitchFamily="18" charset="0"/>
              </a:rPr>
              <a:t>移出  </a:t>
            </a:r>
            <a:r>
              <a:rPr kumimoji="1" lang="en-US" altLang="zh-CN" sz="2400" smtClean="0">
                <a:solidFill>
                  <a:srgbClr val="0000FF"/>
                </a:solidFill>
                <a:latin typeface="宋体" pitchFamily="2" charset="-122"/>
                <a:cs typeface="Times New Roman" pitchFamily="18" charset="0"/>
              </a:rPr>
              <a:t>SI  </a:t>
            </a:r>
            <a:r>
              <a:rPr kumimoji="1" lang="zh-CN" altLang="en-US" sz="2400" smtClean="0">
                <a:solidFill>
                  <a:srgbClr val="0000FF"/>
                </a:solidFill>
                <a:latin typeface="宋体" pitchFamily="2" charset="-122"/>
                <a:cs typeface="Times New Roman" pitchFamily="18" charset="0"/>
              </a:rPr>
              <a:t>移入 </a:t>
            </a:r>
            <a:endParaRPr kumimoji="1" lang="zh-CN" altLang="en-US" sz="2400" smtClean="0">
              <a:solidFill>
                <a:srgbClr val="0000FF"/>
              </a:solidFill>
              <a:latin typeface="Times New Roman" pitchFamily="18" charset="0"/>
            </a:endParaRPr>
          </a:p>
          <a:p>
            <a:pPr algn="just">
              <a:lnSpc>
                <a:spcPct val="90000"/>
              </a:lnSpc>
              <a:buClr>
                <a:schemeClr val="accent2"/>
              </a:buClr>
              <a:buSzPct val="80000"/>
              <a:buFont typeface="Wingdings" pitchFamily="2" charset="2"/>
              <a:buNone/>
            </a:pPr>
            <a:r>
              <a:rPr kumimoji="1" lang="zh-CN" altLang="en-US" sz="2400" smtClean="0">
                <a:solidFill>
                  <a:srgbClr val="0000FF"/>
                </a:solidFill>
                <a:latin typeface="宋体" pitchFamily="2" charset="-122"/>
                <a:cs typeface="Times New Roman" pitchFamily="18" charset="0"/>
              </a:rPr>
              <a:t>        </a:t>
            </a:r>
            <a:r>
              <a:rPr kumimoji="1" lang="en-US" altLang="zh-CN" sz="2400" smtClean="0">
                <a:solidFill>
                  <a:srgbClr val="0000FF"/>
                </a:solidFill>
                <a:latin typeface="宋体" pitchFamily="2" charset="-122"/>
                <a:cs typeface="Times New Roman" pitchFamily="18" charset="0"/>
              </a:rPr>
              <a:t>DEL </a:t>
            </a:r>
            <a:r>
              <a:rPr kumimoji="1" lang="zh-CN" altLang="en-US" sz="2400" smtClean="0">
                <a:solidFill>
                  <a:srgbClr val="0000FF"/>
                </a:solidFill>
                <a:latin typeface="宋体" pitchFamily="2" charset="-122"/>
                <a:cs typeface="Times New Roman" pitchFamily="18" charset="0"/>
              </a:rPr>
              <a:t>转义  </a:t>
            </a:r>
            <a:r>
              <a:rPr kumimoji="1" lang="en-US" altLang="zh-CN" sz="2400" smtClean="0">
                <a:solidFill>
                  <a:srgbClr val="0000FF"/>
                </a:solidFill>
                <a:latin typeface="宋体" pitchFamily="2" charset="-122"/>
                <a:cs typeface="Times New Roman" pitchFamily="18" charset="0"/>
              </a:rPr>
              <a:t>DC1 </a:t>
            </a:r>
            <a:r>
              <a:rPr kumimoji="1" lang="zh-CN" altLang="en-US" sz="2400" smtClean="0">
                <a:solidFill>
                  <a:srgbClr val="0000FF"/>
                </a:solidFill>
                <a:latin typeface="宋体" pitchFamily="2" charset="-122"/>
                <a:cs typeface="Times New Roman" pitchFamily="18" charset="0"/>
              </a:rPr>
              <a:t>机控</a:t>
            </a:r>
            <a:r>
              <a:rPr kumimoji="1" lang="en-US" altLang="zh-CN" sz="2400" baseline="-30000" smtClean="0">
                <a:solidFill>
                  <a:srgbClr val="0000FF"/>
                </a:solidFill>
                <a:latin typeface="宋体" pitchFamily="2" charset="-122"/>
                <a:cs typeface="Times New Roman" pitchFamily="18" charset="0"/>
              </a:rPr>
              <a:t>1</a:t>
            </a:r>
            <a:r>
              <a:rPr kumimoji="1" lang="en-US" altLang="zh-CN" sz="2400" smtClean="0">
                <a:solidFill>
                  <a:srgbClr val="0000FF"/>
                </a:solidFill>
                <a:latin typeface="宋体" pitchFamily="2" charset="-122"/>
                <a:cs typeface="Times New Roman" pitchFamily="18" charset="0"/>
              </a:rPr>
              <a:t> DC2 </a:t>
            </a:r>
            <a:r>
              <a:rPr kumimoji="1" lang="zh-CN" altLang="en-US" sz="2400" smtClean="0">
                <a:solidFill>
                  <a:srgbClr val="0000FF"/>
                </a:solidFill>
                <a:latin typeface="宋体" pitchFamily="2" charset="-122"/>
                <a:cs typeface="Times New Roman" pitchFamily="18" charset="0"/>
              </a:rPr>
              <a:t>机控</a:t>
            </a:r>
            <a:r>
              <a:rPr kumimoji="1" lang="en-US" altLang="zh-CN" sz="2400" baseline="-30000" smtClean="0">
                <a:solidFill>
                  <a:srgbClr val="0000FF"/>
                </a:solidFill>
                <a:latin typeface="宋体" pitchFamily="2" charset="-122"/>
                <a:cs typeface="Times New Roman" pitchFamily="18" charset="0"/>
              </a:rPr>
              <a:t>2</a:t>
            </a:r>
            <a:r>
              <a:rPr kumimoji="1" lang="en-US" altLang="zh-CN" sz="2400" smtClean="0">
                <a:solidFill>
                  <a:srgbClr val="0000FF"/>
                </a:solidFill>
                <a:latin typeface="宋体" pitchFamily="2" charset="-122"/>
                <a:cs typeface="Times New Roman" pitchFamily="18" charset="0"/>
              </a:rPr>
              <a:t> DC3  </a:t>
            </a:r>
            <a:r>
              <a:rPr kumimoji="1" lang="zh-CN" altLang="en-US" sz="2400" smtClean="0">
                <a:solidFill>
                  <a:srgbClr val="0000FF"/>
                </a:solidFill>
                <a:latin typeface="宋体" pitchFamily="2" charset="-122"/>
                <a:cs typeface="Times New Roman" pitchFamily="18" charset="0"/>
              </a:rPr>
              <a:t>机控</a:t>
            </a:r>
            <a:r>
              <a:rPr kumimoji="1" lang="en-US" altLang="zh-CN" sz="2400" baseline="-30000" smtClean="0">
                <a:solidFill>
                  <a:srgbClr val="0000FF"/>
                </a:solidFill>
                <a:latin typeface="宋体" pitchFamily="2" charset="-122"/>
                <a:cs typeface="Times New Roman" pitchFamily="18" charset="0"/>
              </a:rPr>
              <a:t>3</a:t>
            </a:r>
            <a:r>
              <a:rPr kumimoji="1" lang="en-US" altLang="zh-CN" sz="2400" smtClean="0">
                <a:solidFill>
                  <a:srgbClr val="0000FF"/>
                </a:solidFill>
                <a:latin typeface="宋体" pitchFamily="2" charset="-122"/>
                <a:cs typeface="Times New Roman" pitchFamily="18" charset="0"/>
              </a:rPr>
              <a:t> </a:t>
            </a:r>
            <a:endParaRPr kumimoji="1" lang="en-US" altLang="zh-CN" sz="2400" smtClean="0">
              <a:solidFill>
                <a:srgbClr val="0000FF"/>
              </a:solidFill>
              <a:latin typeface="Times New Roman" pitchFamily="18" charset="0"/>
            </a:endParaRPr>
          </a:p>
          <a:p>
            <a:pPr algn="just">
              <a:lnSpc>
                <a:spcPct val="90000"/>
              </a:lnSpc>
              <a:buClr>
                <a:schemeClr val="accent2"/>
              </a:buClr>
              <a:buSzPct val="80000"/>
              <a:buFont typeface="Wingdings" pitchFamily="2" charset="2"/>
              <a:buNone/>
            </a:pPr>
            <a:r>
              <a:rPr kumimoji="1" lang="en-US" altLang="zh-CN" sz="2400" baseline="-30000" smtClean="0">
                <a:solidFill>
                  <a:srgbClr val="0000FF"/>
                </a:solidFill>
                <a:latin typeface="宋体" pitchFamily="2" charset="-122"/>
                <a:cs typeface="Times New Roman" pitchFamily="18" charset="0"/>
              </a:rPr>
              <a:t>          </a:t>
            </a:r>
            <a:r>
              <a:rPr kumimoji="1" lang="en-US" altLang="zh-CN" sz="2400" smtClean="0">
                <a:solidFill>
                  <a:srgbClr val="0000FF"/>
                </a:solidFill>
                <a:latin typeface="宋体" pitchFamily="2" charset="-122"/>
                <a:cs typeface="Times New Roman" pitchFamily="18" charset="0"/>
              </a:rPr>
              <a:t> DC4 </a:t>
            </a:r>
            <a:r>
              <a:rPr kumimoji="1" lang="zh-CN" altLang="en-US" sz="2400" smtClean="0">
                <a:solidFill>
                  <a:srgbClr val="0000FF"/>
                </a:solidFill>
                <a:latin typeface="宋体" pitchFamily="2" charset="-122"/>
                <a:cs typeface="Times New Roman" pitchFamily="18" charset="0"/>
              </a:rPr>
              <a:t>机控</a:t>
            </a:r>
            <a:r>
              <a:rPr kumimoji="1" lang="en-US" altLang="zh-CN" sz="2400" baseline="-30000" smtClean="0">
                <a:solidFill>
                  <a:srgbClr val="0000FF"/>
                </a:solidFill>
                <a:latin typeface="宋体" pitchFamily="2" charset="-122"/>
                <a:cs typeface="Times New Roman" pitchFamily="18" charset="0"/>
              </a:rPr>
              <a:t>4  </a:t>
            </a:r>
            <a:r>
              <a:rPr kumimoji="1" lang="en-US" altLang="zh-CN" sz="2400" smtClean="0">
                <a:solidFill>
                  <a:srgbClr val="0000FF"/>
                </a:solidFill>
                <a:latin typeface="宋体" pitchFamily="2" charset="-122"/>
                <a:cs typeface="Times New Roman" pitchFamily="18" charset="0"/>
              </a:rPr>
              <a:t>NAK </a:t>
            </a:r>
            <a:r>
              <a:rPr kumimoji="1" lang="zh-CN" altLang="en-US" sz="2400" smtClean="0">
                <a:solidFill>
                  <a:srgbClr val="0000FF"/>
                </a:solidFill>
                <a:latin typeface="宋体" pitchFamily="2" charset="-122"/>
                <a:cs typeface="Times New Roman" pitchFamily="18" charset="0"/>
              </a:rPr>
              <a:t>否认  </a:t>
            </a:r>
            <a:r>
              <a:rPr kumimoji="1" lang="en-US" altLang="zh-CN" sz="2400" smtClean="0">
                <a:solidFill>
                  <a:srgbClr val="0000FF"/>
                </a:solidFill>
                <a:latin typeface="宋体" pitchFamily="2" charset="-122"/>
                <a:cs typeface="Times New Roman" pitchFamily="18" charset="0"/>
              </a:rPr>
              <a:t>SYN </a:t>
            </a:r>
            <a:r>
              <a:rPr kumimoji="1" lang="zh-CN" altLang="en-US" sz="2400" smtClean="0">
                <a:solidFill>
                  <a:srgbClr val="0000FF"/>
                </a:solidFill>
                <a:latin typeface="宋体" pitchFamily="2" charset="-122"/>
                <a:cs typeface="Times New Roman" pitchFamily="18" charset="0"/>
              </a:rPr>
              <a:t>同步  </a:t>
            </a:r>
            <a:r>
              <a:rPr kumimoji="1" lang="en-US" altLang="zh-CN" sz="2400" smtClean="0">
                <a:solidFill>
                  <a:srgbClr val="0000FF"/>
                </a:solidFill>
                <a:latin typeface="宋体" pitchFamily="2" charset="-122"/>
                <a:cs typeface="Times New Roman" pitchFamily="18" charset="0"/>
              </a:rPr>
              <a:t>ETB </a:t>
            </a:r>
            <a:r>
              <a:rPr kumimoji="1" lang="zh-CN" altLang="en-US" sz="2400" smtClean="0">
                <a:solidFill>
                  <a:srgbClr val="0000FF"/>
                </a:solidFill>
                <a:latin typeface="宋体" pitchFamily="2" charset="-122"/>
                <a:cs typeface="Times New Roman" pitchFamily="18" charset="0"/>
              </a:rPr>
              <a:t>组终  </a:t>
            </a:r>
            <a:endParaRPr kumimoji="1" lang="zh-CN" altLang="en-US" sz="2400" smtClean="0">
              <a:solidFill>
                <a:srgbClr val="0000FF"/>
              </a:solidFill>
              <a:latin typeface="Times New Roman" pitchFamily="18" charset="0"/>
            </a:endParaRPr>
          </a:p>
          <a:p>
            <a:pPr algn="just">
              <a:lnSpc>
                <a:spcPct val="90000"/>
              </a:lnSpc>
              <a:buClr>
                <a:schemeClr val="accent2"/>
              </a:buClr>
              <a:buSzPct val="80000"/>
              <a:buFont typeface="Wingdings" pitchFamily="2" charset="2"/>
              <a:buNone/>
            </a:pPr>
            <a:r>
              <a:rPr kumimoji="1" lang="zh-CN" altLang="en-US" sz="2400" smtClean="0">
                <a:solidFill>
                  <a:srgbClr val="0000FF"/>
                </a:solidFill>
                <a:latin typeface="宋体" pitchFamily="2" charset="-122"/>
                <a:cs typeface="Times New Roman" pitchFamily="18" charset="0"/>
              </a:rPr>
              <a:t>        </a:t>
            </a:r>
            <a:r>
              <a:rPr kumimoji="1" lang="en-US" altLang="zh-CN" sz="2400" smtClean="0">
                <a:solidFill>
                  <a:srgbClr val="0000FF"/>
                </a:solidFill>
                <a:latin typeface="宋体" pitchFamily="2" charset="-122"/>
                <a:cs typeface="Times New Roman" pitchFamily="18" charset="0"/>
              </a:rPr>
              <a:t>CAN </a:t>
            </a:r>
            <a:r>
              <a:rPr kumimoji="1" lang="zh-CN" altLang="en-US" sz="2400" smtClean="0">
                <a:solidFill>
                  <a:srgbClr val="0000FF"/>
                </a:solidFill>
                <a:latin typeface="宋体" pitchFamily="2" charset="-122"/>
                <a:cs typeface="Times New Roman" pitchFamily="18" charset="0"/>
              </a:rPr>
              <a:t>作废  </a:t>
            </a:r>
            <a:r>
              <a:rPr kumimoji="1" lang="en-US" altLang="zh-CN" sz="2400" smtClean="0">
                <a:solidFill>
                  <a:srgbClr val="0000FF"/>
                </a:solidFill>
                <a:latin typeface="宋体" pitchFamily="2" charset="-122"/>
                <a:cs typeface="Times New Roman" pitchFamily="18" charset="0"/>
              </a:rPr>
              <a:t>EM  </a:t>
            </a:r>
            <a:r>
              <a:rPr kumimoji="1" lang="zh-CN" altLang="en-US" sz="2400" smtClean="0">
                <a:solidFill>
                  <a:srgbClr val="0000FF"/>
                </a:solidFill>
                <a:latin typeface="宋体" pitchFamily="2" charset="-122"/>
                <a:cs typeface="Times New Roman" pitchFamily="18" charset="0"/>
              </a:rPr>
              <a:t>载终  </a:t>
            </a:r>
            <a:r>
              <a:rPr kumimoji="1" lang="en-US" altLang="zh-CN" sz="2400" smtClean="0">
                <a:solidFill>
                  <a:srgbClr val="0000FF"/>
                </a:solidFill>
                <a:latin typeface="宋体" pitchFamily="2" charset="-122"/>
                <a:cs typeface="Times New Roman" pitchFamily="18" charset="0"/>
              </a:rPr>
              <a:t>SUB </a:t>
            </a:r>
            <a:r>
              <a:rPr kumimoji="1" lang="zh-CN" altLang="en-US" sz="2400" smtClean="0">
                <a:solidFill>
                  <a:srgbClr val="0000FF"/>
                </a:solidFill>
                <a:latin typeface="宋体" pitchFamily="2" charset="-122"/>
                <a:cs typeface="Times New Roman" pitchFamily="18" charset="0"/>
              </a:rPr>
              <a:t>取代  </a:t>
            </a:r>
            <a:r>
              <a:rPr kumimoji="1" lang="en-US" altLang="zh-CN" sz="2400" smtClean="0">
                <a:solidFill>
                  <a:srgbClr val="0000FF"/>
                </a:solidFill>
                <a:latin typeface="宋体" pitchFamily="2" charset="-122"/>
                <a:cs typeface="Times New Roman" pitchFamily="18" charset="0"/>
              </a:rPr>
              <a:t>ESC </a:t>
            </a:r>
            <a:r>
              <a:rPr kumimoji="1" lang="zh-CN" altLang="en-US" sz="2400" smtClean="0">
                <a:solidFill>
                  <a:srgbClr val="0000FF"/>
                </a:solidFill>
                <a:latin typeface="宋体" pitchFamily="2" charset="-122"/>
                <a:cs typeface="Times New Roman" pitchFamily="18" charset="0"/>
              </a:rPr>
              <a:t>扩展 </a:t>
            </a:r>
            <a:endParaRPr kumimoji="1" lang="zh-CN" altLang="en-US" sz="2400" smtClean="0">
              <a:solidFill>
                <a:srgbClr val="0000FF"/>
              </a:solidFill>
              <a:latin typeface="Times New Roman" pitchFamily="18" charset="0"/>
            </a:endParaRPr>
          </a:p>
          <a:p>
            <a:pPr algn="just">
              <a:lnSpc>
                <a:spcPct val="90000"/>
              </a:lnSpc>
              <a:buClr>
                <a:schemeClr val="accent2"/>
              </a:buClr>
              <a:buSzPct val="80000"/>
              <a:buFont typeface="Wingdings" pitchFamily="2" charset="2"/>
              <a:buNone/>
            </a:pPr>
            <a:r>
              <a:rPr kumimoji="1" lang="zh-CN" altLang="en-US" sz="2400" smtClean="0">
                <a:solidFill>
                  <a:srgbClr val="0000FF"/>
                </a:solidFill>
                <a:latin typeface="宋体" pitchFamily="2" charset="-122"/>
                <a:cs typeface="Times New Roman" pitchFamily="18" charset="0"/>
              </a:rPr>
              <a:t>        </a:t>
            </a:r>
            <a:r>
              <a:rPr kumimoji="1" lang="en-US" altLang="zh-CN" sz="2400" smtClean="0">
                <a:solidFill>
                  <a:srgbClr val="0000FF"/>
                </a:solidFill>
                <a:latin typeface="宋体" pitchFamily="2" charset="-122"/>
                <a:cs typeface="Times New Roman" pitchFamily="18" charset="0"/>
              </a:rPr>
              <a:t>FS  </a:t>
            </a:r>
            <a:r>
              <a:rPr kumimoji="1" lang="zh-CN" altLang="en-US" sz="2400" smtClean="0">
                <a:solidFill>
                  <a:srgbClr val="0000FF"/>
                </a:solidFill>
                <a:latin typeface="宋体" pitchFamily="2" charset="-122"/>
                <a:cs typeface="Times New Roman" pitchFamily="18" charset="0"/>
              </a:rPr>
              <a:t>卷隙  </a:t>
            </a:r>
            <a:r>
              <a:rPr kumimoji="1" lang="en-US" altLang="zh-CN" sz="2400" smtClean="0">
                <a:solidFill>
                  <a:srgbClr val="0000FF"/>
                </a:solidFill>
                <a:latin typeface="宋体" pitchFamily="2" charset="-122"/>
                <a:cs typeface="Times New Roman" pitchFamily="18" charset="0"/>
              </a:rPr>
              <a:t>GS  </a:t>
            </a:r>
            <a:r>
              <a:rPr kumimoji="1" lang="zh-CN" altLang="en-US" sz="2400" smtClean="0">
                <a:solidFill>
                  <a:srgbClr val="0000FF"/>
                </a:solidFill>
                <a:latin typeface="宋体" pitchFamily="2" charset="-122"/>
                <a:cs typeface="Times New Roman" pitchFamily="18" charset="0"/>
              </a:rPr>
              <a:t>群隙  </a:t>
            </a:r>
            <a:r>
              <a:rPr kumimoji="1" lang="en-US" altLang="zh-CN" sz="2400" smtClean="0">
                <a:solidFill>
                  <a:srgbClr val="0000FF"/>
                </a:solidFill>
                <a:latin typeface="宋体" pitchFamily="2" charset="-122"/>
                <a:cs typeface="Times New Roman" pitchFamily="18" charset="0"/>
              </a:rPr>
              <a:t>RS  </a:t>
            </a:r>
            <a:r>
              <a:rPr kumimoji="1" lang="zh-CN" altLang="en-US" sz="2400" smtClean="0">
                <a:solidFill>
                  <a:srgbClr val="0000FF"/>
                </a:solidFill>
                <a:latin typeface="宋体" pitchFamily="2" charset="-122"/>
                <a:cs typeface="Times New Roman" pitchFamily="18" charset="0"/>
              </a:rPr>
              <a:t>录隙  </a:t>
            </a:r>
            <a:r>
              <a:rPr kumimoji="1" lang="en-US" altLang="zh-CN" sz="2400" smtClean="0">
                <a:solidFill>
                  <a:srgbClr val="0000FF"/>
                </a:solidFill>
                <a:latin typeface="宋体" pitchFamily="2" charset="-122"/>
                <a:cs typeface="Times New Roman" pitchFamily="18" charset="0"/>
              </a:rPr>
              <a:t>US  </a:t>
            </a:r>
            <a:r>
              <a:rPr kumimoji="1" lang="zh-CN" altLang="en-US" sz="2400" smtClean="0">
                <a:solidFill>
                  <a:srgbClr val="0000FF"/>
                </a:solidFill>
                <a:latin typeface="宋体" pitchFamily="2" charset="-122"/>
                <a:cs typeface="Times New Roman" pitchFamily="18" charset="0"/>
              </a:rPr>
              <a:t>元隙  </a:t>
            </a:r>
            <a:endParaRPr kumimoji="1" lang="zh-CN" altLang="en-US" sz="2400" smtClean="0">
              <a:solidFill>
                <a:srgbClr val="0000FF"/>
              </a:solidFill>
              <a:latin typeface="Times New Roman" pitchFamily="18" charset="0"/>
            </a:endParaRPr>
          </a:p>
          <a:p>
            <a:pPr algn="just">
              <a:lnSpc>
                <a:spcPct val="90000"/>
              </a:lnSpc>
              <a:buClr>
                <a:schemeClr val="accent2"/>
              </a:buClr>
              <a:buSzPct val="80000"/>
              <a:buFont typeface="Wingdings" pitchFamily="2" charset="2"/>
              <a:buNone/>
            </a:pPr>
            <a:r>
              <a:rPr kumimoji="1" lang="zh-CN" altLang="en-US" sz="2400" smtClean="0">
                <a:solidFill>
                  <a:srgbClr val="0000FF"/>
                </a:solidFill>
                <a:latin typeface="宋体" pitchFamily="2" charset="-122"/>
                <a:cs typeface="Times New Roman" pitchFamily="18" charset="0"/>
              </a:rPr>
              <a:t>        </a:t>
            </a:r>
            <a:r>
              <a:rPr kumimoji="1" lang="en-US" altLang="zh-CN" sz="2400" smtClean="0">
                <a:solidFill>
                  <a:srgbClr val="0000FF"/>
                </a:solidFill>
                <a:latin typeface="宋体" pitchFamily="2" charset="-122"/>
                <a:cs typeface="Times New Roman" pitchFamily="18" charset="0"/>
              </a:rPr>
              <a:t>SP  </a:t>
            </a:r>
            <a:r>
              <a:rPr kumimoji="1" lang="zh-CN" altLang="en-US" sz="2400" smtClean="0">
                <a:solidFill>
                  <a:srgbClr val="0000FF"/>
                </a:solidFill>
                <a:latin typeface="宋体" pitchFamily="2" charset="-122"/>
                <a:cs typeface="Times New Roman" pitchFamily="18" charset="0"/>
              </a:rPr>
              <a:t>间隔  </a:t>
            </a:r>
            <a:r>
              <a:rPr kumimoji="1" lang="en-US" altLang="zh-CN" sz="2400" smtClean="0">
                <a:solidFill>
                  <a:srgbClr val="0000FF"/>
                </a:solidFill>
                <a:latin typeface="宋体" pitchFamily="2" charset="-122"/>
                <a:cs typeface="Times New Roman" pitchFamily="18" charset="0"/>
              </a:rPr>
              <a:t>DEL </a:t>
            </a:r>
            <a:r>
              <a:rPr kumimoji="1" lang="zh-CN" altLang="en-US" sz="2400" smtClean="0">
                <a:solidFill>
                  <a:srgbClr val="0000FF"/>
                </a:solidFill>
                <a:latin typeface="宋体" pitchFamily="2" charset="-122"/>
                <a:cs typeface="Times New Roman" pitchFamily="18" charset="0"/>
              </a:rPr>
              <a:t>抹掉</a:t>
            </a:r>
            <a:endParaRPr lang="zh-CN" altLang="en-US" sz="2400" smtClean="0"/>
          </a:p>
        </p:txBody>
      </p:sp>
    </p:spTree>
  </p:cSld>
  <p:clrMapOvr>
    <a:masterClrMapping/>
  </p:clrMapOvr>
  <p:transition>
    <p:strips dir="ld"/>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r>
              <a:rPr lang="zh-CN" altLang="en-US" smtClean="0">
                <a:latin typeface="Times New Roman" pitchFamily="18" charset="0"/>
              </a:rPr>
              <a:t>带符号的二进制编码</a:t>
            </a:r>
          </a:p>
        </p:txBody>
      </p:sp>
      <p:sp>
        <p:nvSpPr>
          <p:cNvPr id="102403" name="Rectangle 3"/>
          <p:cNvSpPr>
            <a:spLocks noGrp="1" noChangeArrowheads="1"/>
          </p:cNvSpPr>
          <p:nvPr>
            <p:ph type="body" idx="1"/>
          </p:nvPr>
        </p:nvSpPr>
        <p:spPr>
          <a:xfrm>
            <a:off x="457200" y="1343025"/>
            <a:ext cx="7781925" cy="5137150"/>
          </a:xfrm>
        </p:spPr>
        <p:txBody>
          <a:bodyPr/>
          <a:lstStyle/>
          <a:p>
            <a:pPr eaLnBrk="1" hangingPunct="1"/>
            <a:r>
              <a:rPr kumimoji="1" lang="zh-CN" altLang="en-US" sz="2400" smtClean="0">
                <a:latin typeface="宋体" pitchFamily="2" charset="-122"/>
              </a:rPr>
              <a:t>为了标记一个数的正负，</a:t>
            </a:r>
            <a:r>
              <a:rPr kumimoji="1" lang="zh-CN" altLang="en-US" sz="2400" smtClean="0">
                <a:latin typeface="宋体" pitchFamily="2" charset="-122"/>
                <a:cs typeface="Times New Roman" pitchFamily="18" charset="0"/>
              </a:rPr>
              <a:t>人们通常在一个数的前面用</a:t>
            </a:r>
            <a:r>
              <a:rPr kumimoji="1" lang="zh-CN" altLang="en-US" sz="2400" smtClean="0">
                <a:latin typeface="Times New Roman" pitchFamily="18" charset="0"/>
                <a:cs typeface="Times New Roman" pitchFamily="18" charset="0"/>
              </a:rPr>
              <a:t>“</a:t>
            </a:r>
            <a:r>
              <a:rPr kumimoji="1" lang="en-US" altLang="zh-CN" sz="2400" smtClean="0">
                <a:latin typeface="宋体" pitchFamily="2" charset="-122"/>
                <a:cs typeface="Times New Roman" pitchFamily="18" charset="0"/>
              </a:rPr>
              <a:t>+</a:t>
            </a:r>
            <a:r>
              <a:rPr kumimoji="1" lang="en-US" altLang="zh-CN" sz="2400" smtClean="0">
                <a:latin typeface="Times New Roman" pitchFamily="18" charset="0"/>
                <a:cs typeface="Times New Roman" pitchFamily="18" charset="0"/>
              </a:rPr>
              <a:t>”</a:t>
            </a:r>
            <a:r>
              <a:rPr kumimoji="1" lang="zh-CN" altLang="en-US" sz="2400" smtClean="0">
                <a:latin typeface="宋体" pitchFamily="2" charset="-122"/>
                <a:cs typeface="Times New Roman" pitchFamily="18" charset="0"/>
              </a:rPr>
              <a:t>号表示正数，用</a:t>
            </a:r>
            <a:r>
              <a:rPr kumimoji="1" lang="zh-CN" altLang="en-US" sz="2400" smtClean="0">
                <a:latin typeface="Times New Roman" pitchFamily="18" charset="0"/>
                <a:cs typeface="Times New Roman" pitchFamily="18" charset="0"/>
              </a:rPr>
              <a:t>“</a:t>
            </a:r>
            <a:r>
              <a:rPr kumimoji="1" lang="en-US" altLang="zh-CN" sz="2400" smtClean="0">
                <a:latin typeface="宋体" pitchFamily="2" charset="-122"/>
                <a:cs typeface="Times New Roman" pitchFamily="18" charset="0"/>
              </a:rPr>
              <a:t>-</a:t>
            </a:r>
            <a:r>
              <a:rPr kumimoji="1" lang="en-US" altLang="zh-CN" sz="2400" smtClean="0">
                <a:latin typeface="Times New Roman" pitchFamily="18" charset="0"/>
                <a:cs typeface="Times New Roman" pitchFamily="18" charset="0"/>
              </a:rPr>
              <a:t>”</a:t>
            </a:r>
            <a:r>
              <a:rPr kumimoji="1" lang="zh-CN" altLang="en-US" sz="2400" smtClean="0">
                <a:latin typeface="宋体" pitchFamily="2" charset="-122"/>
                <a:cs typeface="Times New Roman" pitchFamily="18" charset="0"/>
              </a:rPr>
              <a:t>号表示负数。</a:t>
            </a:r>
            <a:endParaRPr kumimoji="1" lang="en-US" altLang="zh-CN" sz="2400" smtClean="0">
              <a:latin typeface="宋体" pitchFamily="2" charset="-122"/>
              <a:cs typeface="Times New Roman" pitchFamily="18" charset="0"/>
            </a:endParaRPr>
          </a:p>
          <a:p>
            <a:pPr eaLnBrk="1" hangingPunct="1"/>
            <a:endParaRPr kumimoji="1" lang="en-US" altLang="zh-CN" sz="2400" smtClean="0">
              <a:latin typeface="宋体" pitchFamily="2" charset="-122"/>
              <a:cs typeface="Times New Roman" pitchFamily="18" charset="0"/>
            </a:endParaRPr>
          </a:p>
          <a:p>
            <a:pPr eaLnBrk="1" hangingPunct="1"/>
            <a:r>
              <a:rPr kumimoji="1" lang="zh-CN" altLang="en-US" sz="2400" smtClean="0">
                <a:latin typeface="宋体" pitchFamily="2" charset="-122"/>
                <a:cs typeface="Times New Roman" pitchFamily="18" charset="0"/>
              </a:rPr>
              <a:t>在数字系统中，符号和数值一样是用</a:t>
            </a:r>
            <a:r>
              <a:rPr kumimoji="1" lang="en-US" altLang="zh-CN" sz="2400" smtClean="0">
                <a:latin typeface="宋体" pitchFamily="2" charset="-122"/>
                <a:cs typeface="Times New Roman" pitchFamily="18" charset="0"/>
              </a:rPr>
              <a:t>0</a:t>
            </a:r>
            <a:r>
              <a:rPr kumimoji="1" lang="zh-CN" altLang="en-US" sz="2400" smtClean="0">
                <a:latin typeface="宋体" pitchFamily="2" charset="-122"/>
                <a:cs typeface="Times New Roman" pitchFamily="18" charset="0"/>
              </a:rPr>
              <a:t>和</a:t>
            </a:r>
            <a:r>
              <a:rPr kumimoji="1" lang="en-US" altLang="zh-CN" sz="2400" smtClean="0">
                <a:latin typeface="宋体" pitchFamily="2" charset="-122"/>
                <a:cs typeface="Times New Roman" pitchFamily="18" charset="0"/>
              </a:rPr>
              <a:t>1</a:t>
            </a:r>
            <a:r>
              <a:rPr kumimoji="1" lang="zh-CN" altLang="en-US" sz="2400" smtClean="0">
                <a:latin typeface="宋体" pitchFamily="2" charset="-122"/>
                <a:cs typeface="Times New Roman" pitchFamily="18" charset="0"/>
              </a:rPr>
              <a:t>来表示的，</a:t>
            </a:r>
            <a:r>
              <a:rPr kumimoji="1" lang="zh-CN" altLang="en-US" sz="2400" smtClean="0">
                <a:solidFill>
                  <a:srgbClr val="FF0000"/>
                </a:solidFill>
                <a:latin typeface="宋体" pitchFamily="2" charset="-122"/>
                <a:cs typeface="Times New Roman" pitchFamily="18" charset="0"/>
              </a:rPr>
              <a:t>用</a:t>
            </a:r>
            <a:r>
              <a:rPr kumimoji="1" lang="en-US" altLang="zh-CN" sz="2400" smtClean="0">
                <a:solidFill>
                  <a:srgbClr val="FF0000"/>
                </a:solidFill>
                <a:latin typeface="宋体" pitchFamily="2" charset="-122"/>
                <a:cs typeface="Times New Roman" pitchFamily="18" charset="0"/>
              </a:rPr>
              <a:t>0</a:t>
            </a:r>
            <a:r>
              <a:rPr kumimoji="1" lang="zh-CN" altLang="en-US" sz="2400" smtClean="0">
                <a:solidFill>
                  <a:srgbClr val="FF0000"/>
                </a:solidFill>
                <a:latin typeface="宋体" pitchFamily="2" charset="-122"/>
                <a:cs typeface="Times New Roman" pitchFamily="18" charset="0"/>
              </a:rPr>
              <a:t>表正，用</a:t>
            </a:r>
            <a:r>
              <a:rPr kumimoji="1" lang="en-US" altLang="zh-CN" sz="2400" smtClean="0">
                <a:solidFill>
                  <a:srgbClr val="FF0000"/>
                </a:solidFill>
                <a:latin typeface="宋体" pitchFamily="2" charset="-122"/>
                <a:cs typeface="Times New Roman" pitchFamily="18" charset="0"/>
              </a:rPr>
              <a:t>1</a:t>
            </a:r>
            <a:r>
              <a:rPr kumimoji="1" lang="zh-CN" altLang="en-US" sz="2400" smtClean="0">
                <a:solidFill>
                  <a:srgbClr val="FF0000"/>
                </a:solidFill>
                <a:latin typeface="宋体" pitchFamily="2" charset="-122"/>
                <a:cs typeface="Times New Roman" pitchFamily="18" charset="0"/>
              </a:rPr>
              <a:t>表示负。</a:t>
            </a:r>
            <a:endParaRPr kumimoji="1" lang="en-US" altLang="zh-CN" sz="2400" smtClean="0">
              <a:solidFill>
                <a:srgbClr val="FF0000"/>
              </a:solidFill>
              <a:latin typeface="宋体" pitchFamily="2" charset="-122"/>
              <a:cs typeface="Times New Roman" pitchFamily="18" charset="0"/>
            </a:endParaRPr>
          </a:p>
          <a:p>
            <a:pPr eaLnBrk="1" hangingPunct="1"/>
            <a:endParaRPr kumimoji="1" lang="en-US" altLang="zh-CN" sz="2400" smtClean="0">
              <a:solidFill>
                <a:srgbClr val="FF3300"/>
              </a:solidFill>
              <a:latin typeface="宋体" pitchFamily="2" charset="-122"/>
              <a:cs typeface="Times New Roman" pitchFamily="18" charset="0"/>
            </a:endParaRPr>
          </a:p>
          <a:p>
            <a:pPr eaLnBrk="1" hangingPunct="1"/>
            <a:r>
              <a:rPr lang="zh-CN" altLang="en-US" sz="2400" smtClean="0">
                <a:solidFill>
                  <a:srgbClr val="FF0000"/>
                </a:solidFill>
                <a:latin typeface="Times New Roman" pitchFamily="18" charset="0"/>
              </a:rPr>
              <a:t>带符号的二进制数表示方法</a:t>
            </a:r>
            <a:r>
              <a:rPr lang="zh-CN" altLang="en-US" sz="2400" smtClean="0">
                <a:latin typeface="Times New Roman" pitchFamily="18" charset="0"/>
              </a:rPr>
              <a:t>：使用最高位表示符号而使用其它较低位表示数量。</a:t>
            </a:r>
            <a:endParaRPr lang="en-US" altLang="zh-CN" sz="2400" smtClean="0">
              <a:latin typeface="Times New Roman" pitchFamily="18" charset="0"/>
            </a:endParaRPr>
          </a:p>
          <a:p>
            <a:pPr eaLnBrk="1" hangingPunct="1"/>
            <a:endParaRPr lang="zh-CN" altLang="en-US" sz="2400" smtClean="0">
              <a:latin typeface="Times New Roman" pitchFamily="18" charset="0"/>
            </a:endParaRPr>
          </a:p>
          <a:p>
            <a:pPr eaLnBrk="1" hangingPunct="1"/>
            <a:r>
              <a:rPr lang="zh-CN" altLang="en-US" sz="2400" smtClean="0">
                <a:latin typeface="Times New Roman" pitchFamily="18" charset="0"/>
              </a:rPr>
              <a:t>常用的编码方式有</a:t>
            </a:r>
            <a:r>
              <a:rPr lang="zh-CN" altLang="en-US" sz="2400" smtClean="0">
                <a:solidFill>
                  <a:srgbClr val="FF0000"/>
                </a:solidFill>
                <a:latin typeface="Times New Roman" pitchFamily="18" charset="0"/>
              </a:rPr>
              <a:t>原码</a:t>
            </a:r>
            <a:r>
              <a:rPr lang="zh-CN" altLang="en-US" sz="2400" smtClean="0">
                <a:latin typeface="Times New Roman" pitchFamily="18" charset="0"/>
              </a:rPr>
              <a:t>、</a:t>
            </a:r>
            <a:r>
              <a:rPr lang="zh-CN" altLang="en-US" sz="2400" smtClean="0">
                <a:solidFill>
                  <a:srgbClr val="FF0000"/>
                </a:solidFill>
                <a:latin typeface="Times New Roman" pitchFamily="18" charset="0"/>
              </a:rPr>
              <a:t>反码</a:t>
            </a:r>
            <a:r>
              <a:rPr lang="zh-CN" altLang="en-US" sz="2400" smtClean="0">
                <a:latin typeface="Times New Roman" pitchFamily="18" charset="0"/>
              </a:rPr>
              <a:t>和</a:t>
            </a:r>
            <a:r>
              <a:rPr lang="zh-CN" altLang="en-US" sz="2400" smtClean="0">
                <a:solidFill>
                  <a:srgbClr val="FF0000"/>
                </a:solidFill>
                <a:latin typeface="Times New Roman" pitchFamily="18" charset="0"/>
              </a:rPr>
              <a:t>补码</a:t>
            </a:r>
            <a:r>
              <a:rPr lang="zh-CN" altLang="en-US" sz="2400" smtClean="0">
                <a:latin typeface="Times New Roman" pitchFamily="18" charset="0"/>
              </a:rPr>
              <a:t>三种。</a:t>
            </a:r>
          </a:p>
        </p:txBody>
      </p:sp>
    </p:spTree>
  </p:cSld>
  <p:clrMapOvr>
    <a:masterClrMapping/>
  </p:clrMapOvr>
  <p:transition>
    <p:dissolv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pPr eaLnBrk="1" hangingPunct="1"/>
            <a:r>
              <a:rPr lang="zh-CN" altLang="en-US" smtClean="0">
                <a:latin typeface="Times New Roman" pitchFamily="18" charset="0"/>
              </a:rPr>
              <a:t>原码</a:t>
            </a:r>
          </a:p>
        </p:txBody>
      </p:sp>
      <p:sp>
        <p:nvSpPr>
          <p:cNvPr id="103427" name="Rectangle 3"/>
          <p:cNvSpPr>
            <a:spLocks noGrp="1" noChangeArrowheads="1"/>
          </p:cNvSpPr>
          <p:nvPr>
            <p:ph type="body" idx="1"/>
          </p:nvPr>
        </p:nvSpPr>
        <p:spPr>
          <a:xfrm>
            <a:off x="457200" y="1628775"/>
            <a:ext cx="8229600" cy="4851400"/>
          </a:xfrm>
        </p:spPr>
        <p:txBody>
          <a:bodyPr/>
          <a:lstStyle/>
          <a:p>
            <a:pPr eaLnBrk="1" hangingPunct="1"/>
            <a:r>
              <a:rPr lang="zh-CN" altLang="en-US" smtClean="0">
                <a:latin typeface="Times New Roman" pitchFamily="18" charset="0"/>
              </a:rPr>
              <a:t>又称为“符号</a:t>
            </a:r>
            <a:r>
              <a:rPr lang="en-US" altLang="zh-CN" smtClean="0">
                <a:latin typeface="Times New Roman" pitchFamily="18" charset="0"/>
              </a:rPr>
              <a:t>-</a:t>
            </a:r>
            <a:r>
              <a:rPr lang="zh-CN" altLang="en-US" smtClean="0">
                <a:latin typeface="Times New Roman" pitchFamily="18" charset="0"/>
              </a:rPr>
              <a:t>数值”表示</a:t>
            </a:r>
          </a:p>
          <a:p>
            <a:pPr eaLnBrk="1" hangingPunct="1"/>
            <a:r>
              <a:rPr lang="zh-CN" altLang="en-US" smtClean="0">
                <a:latin typeface="Times New Roman" pitchFamily="18" charset="0"/>
              </a:rPr>
              <a:t>增加一位符号位：正数：</a:t>
            </a:r>
            <a:r>
              <a:rPr lang="en-US" altLang="zh-CN" smtClean="0">
                <a:latin typeface="Times New Roman" pitchFamily="18" charset="0"/>
              </a:rPr>
              <a:t>0</a:t>
            </a:r>
            <a:r>
              <a:rPr lang="zh-CN" altLang="en-US" smtClean="0">
                <a:latin typeface="Times New Roman" pitchFamily="18" charset="0"/>
              </a:rPr>
              <a:t>；负数：</a:t>
            </a:r>
            <a:r>
              <a:rPr lang="en-US" altLang="zh-CN" smtClean="0">
                <a:latin typeface="Times New Roman" pitchFamily="18" charset="0"/>
              </a:rPr>
              <a:t>1</a:t>
            </a:r>
          </a:p>
          <a:p>
            <a:pPr eaLnBrk="1" hangingPunct="1"/>
            <a:r>
              <a:rPr lang="zh-CN" altLang="en-US" smtClean="0">
                <a:latin typeface="Times New Roman" pitchFamily="18" charset="0"/>
              </a:rPr>
              <a:t>其余各位表示数值部分</a:t>
            </a:r>
          </a:p>
          <a:p>
            <a:pPr lvl="1" eaLnBrk="1" hangingPunct="1">
              <a:buFont typeface="Wingdings" pitchFamily="2" charset="2"/>
              <a:buNone/>
            </a:pPr>
            <a:r>
              <a:rPr lang="zh-CN" altLang="en-US" smtClean="0">
                <a:latin typeface="Times New Roman" pitchFamily="18" charset="0"/>
              </a:rPr>
              <a:t>例： </a:t>
            </a:r>
            <a:r>
              <a:rPr lang="en-US" altLang="zh-CN" smtClean="0">
                <a:latin typeface="Times New Roman" pitchFamily="18" charset="0"/>
              </a:rPr>
              <a:t>N1= +10011 </a:t>
            </a:r>
            <a:r>
              <a:rPr lang="zh-CN" altLang="en-US" smtClean="0">
                <a:latin typeface="Times New Roman" pitchFamily="18" charset="0"/>
              </a:rPr>
              <a:t>， </a:t>
            </a:r>
            <a:r>
              <a:rPr lang="en-US" altLang="zh-CN" smtClean="0">
                <a:latin typeface="Times New Roman" pitchFamily="18" charset="0"/>
              </a:rPr>
              <a:t>N2= -10011</a:t>
            </a:r>
            <a:r>
              <a:rPr lang="zh-CN" altLang="en-US" smtClean="0">
                <a:latin typeface="Times New Roman" pitchFamily="18" charset="0"/>
              </a:rPr>
              <a:t>，写出其各自的原码表示形式。</a:t>
            </a:r>
          </a:p>
          <a:p>
            <a:pPr lvl="1" eaLnBrk="1" hangingPunct="1">
              <a:buFont typeface="Wingdings" pitchFamily="2" charset="2"/>
              <a:buNone/>
            </a:pPr>
            <a:r>
              <a:rPr lang="zh-CN" altLang="en-US" smtClean="0">
                <a:latin typeface="Times New Roman" pitchFamily="18" charset="0"/>
              </a:rPr>
              <a:t>解：</a:t>
            </a:r>
            <a:r>
              <a:rPr lang="en-US" altLang="zh-CN" smtClean="0">
                <a:latin typeface="Times New Roman" pitchFamily="18" charset="0"/>
              </a:rPr>
              <a:t>[N1]</a:t>
            </a:r>
            <a:r>
              <a:rPr lang="zh-CN" altLang="en-US" baseline="-25000" smtClean="0">
                <a:latin typeface="Times New Roman" pitchFamily="18" charset="0"/>
              </a:rPr>
              <a:t>原</a:t>
            </a:r>
            <a:r>
              <a:rPr lang="en-US" altLang="zh-CN" smtClean="0">
                <a:latin typeface="Times New Roman" pitchFamily="18" charset="0"/>
              </a:rPr>
              <a:t>= </a:t>
            </a:r>
            <a:r>
              <a:rPr lang="en-US" altLang="zh-CN" smtClean="0">
                <a:solidFill>
                  <a:srgbClr val="FF0000"/>
                </a:solidFill>
                <a:latin typeface="Times New Roman" pitchFamily="18" charset="0"/>
              </a:rPr>
              <a:t>0</a:t>
            </a:r>
            <a:r>
              <a:rPr lang="en-US" altLang="zh-CN" smtClean="0">
                <a:solidFill>
                  <a:schemeClr val="hlink"/>
                </a:solidFill>
                <a:latin typeface="Times New Roman" pitchFamily="18" charset="0"/>
              </a:rPr>
              <a:t> </a:t>
            </a:r>
            <a:r>
              <a:rPr lang="en-US" altLang="zh-CN" smtClean="0">
                <a:latin typeface="Times New Roman" pitchFamily="18" charset="0"/>
              </a:rPr>
              <a:t>10011 </a:t>
            </a:r>
          </a:p>
          <a:p>
            <a:pPr lvl="1" eaLnBrk="1" hangingPunct="1">
              <a:buFont typeface="Wingdings" pitchFamily="2" charset="2"/>
              <a:buNone/>
            </a:pPr>
            <a:r>
              <a:rPr lang="en-US" altLang="zh-CN" smtClean="0">
                <a:latin typeface="Times New Roman" pitchFamily="18" charset="0"/>
              </a:rPr>
              <a:t>	     [N2]</a:t>
            </a:r>
            <a:r>
              <a:rPr lang="zh-CN" altLang="en-US" baseline="-25000" smtClean="0">
                <a:latin typeface="Times New Roman" pitchFamily="18" charset="0"/>
              </a:rPr>
              <a:t>原</a:t>
            </a:r>
            <a:r>
              <a:rPr lang="en-US" altLang="zh-CN" smtClean="0">
                <a:latin typeface="Times New Roman" pitchFamily="18" charset="0"/>
              </a:rPr>
              <a:t>= </a:t>
            </a:r>
            <a:r>
              <a:rPr lang="en-US" altLang="zh-CN" smtClean="0">
                <a:solidFill>
                  <a:srgbClr val="FF0000"/>
                </a:solidFill>
                <a:latin typeface="Times New Roman" pitchFamily="18" charset="0"/>
              </a:rPr>
              <a:t>1</a:t>
            </a:r>
            <a:r>
              <a:rPr lang="en-US" altLang="zh-CN" smtClean="0">
                <a:solidFill>
                  <a:schemeClr val="hlink"/>
                </a:solidFill>
                <a:latin typeface="Times New Roman" pitchFamily="18" charset="0"/>
              </a:rPr>
              <a:t> </a:t>
            </a:r>
            <a:r>
              <a:rPr lang="en-US" altLang="zh-CN" smtClean="0">
                <a:latin typeface="Times New Roman" pitchFamily="18" charset="0"/>
              </a:rPr>
              <a:t>10011</a:t>
            </a:r>
          </a:p>
        </p:txBody>
      </p:sp>
    </p:spTree>
  </p:cSld>
  <p:clrMapOvr>
    <a:masterClrMapping/>
  </p:clrMapOvr>
  <p:transition>
    <p:dissolv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zh-CN" altLang="en-US" smtClean="0">
                <a:latin typeface="Times New Roman" pitchFamily="18" charset="0"/>
              </a:rPr>
              <a:t>原码加减运算规则</a:t>
            </a:r>
          </a:p>
        </p:txBody>
      </p:sp>
      <p:sp>
        <p:nvSpPr>
          <p:cNvPr id="104451" name="Rectangle 3"/>
          <p:cNvSpPr>
            <a:spLocks noGrp="1" noChangeArrowheads="1"/>
          </p:cNvSpPr>
          <p:nvPr>
            <p:ph type="body" idx="1"/>
          </p:nvPr>
        </p:nvSpPr>
        <p:spPr/>
        <p:txBody>
          <a:bodyPr/>
          <a:lstStyle/>
          <a:p>
            <a:pPr eaLnBrk="1" hangingPunct="1"/>
            <a:endParaRPr lang="en-US" altLang="zh-CN" smtClean="0">
              <a:latin typeface="Times New Roman" pitchFamily="18" charset="0"/>
            </a:endParaRPr>
          </a:p>
          <a:p>
            <a:pPr eaLnBrk="1" hangingPunct="1"/>
            <a:r>
              <a:rPr lang="zh-CN" altLang="en-US" smtClean="0">
                <a:latin typeface="Times New Roman" pitchFamily="18" charset="0"/>
              </a:rPr>
              <a:t>符号位不参加运算，进行运算的是数值部分。</a:t>
            </a:r>
            <a:endParaRPr lang="en-US" altLang="zh-CN" smtClean="0">
              <a:latin typeface="Times New Roman" pitchFamily="18" charset="0"/>
            </a:endParaRPr>
          </a:p>
          <a:p>
            <a:pPr eaLnBrk="1" hangingPunct="1"/>
            <a:endParaRPr lang="zh-CN" altLang="en-US" smtClean="0">
              <a:latin typeface="Times New Roman" pitchFamily="18" charset="0"/>
            </a:endParaRPr>
          </a:p>
          <a:p>
            <a:pPr eaLnBrk="1" hangingPunct="1"/>
            <a:r>
              <a:rPr lang="zh-CN" altLang="en-US" smtClean="0">
                <a:latin typeface="Times New Roman" pitchFamily="18" charset="0"/>
              </a:rPr>
              <a:t>比较符号位，符号位相同则符号位不变，数值部分相加；符号位不同，则先根据数值大小确定符号位，再数值部分相减的绝对值作为数值部分。</a:t>
            </a:r>
          </a:p>
        </p:txBody>
      </p:sp>
    </p:spTree>
  </p:cSld>
  <p:clrMapOvr>
    <a:masterClrMapping/>
  </p:clrMapOvr>
  <p:transition>
    <p:checke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8"/>
          <p:cNvSpPr>
            <a:spLocks noGrp="1" noChangeArrowheads="1"/>
          </p:cNvSpPr>
          <p:nvPr>
            <p:ph type="title"/>
          </p:nvPr>
        </p:nvSpPr>
        <p:spPr/>
        <p:txBody>
          <a:bodyPr/>
          <a:lstStyle/>
          <a:p>
            <a:pPr eaLnBrk="1" hangingPunct="1"/>
            <a:r>
              <a:rPr lang="zh-CN" altLang="en-US" smtClean="0">
                <a:latin typeface="Times New Roman" pitchFamily="18" charset="0"/>
              </a:rPr>
              <a:t>原码运算</a:t>
            </a:r>
          </a:p>
        </p:txBody>
      </p:sp>
      <p:sp>
        <p:nvSpPr>
          <p:cNvPr id="11269" name="Rectangle 3"/>
          <p:cNvSpPr>
            <a:spLocks noGrp="1" noChangeArrowheads="1"/>
          </p:cNvSpPr>
          <p:nvPr>
            <p:ph type="body" sz="half" idx="1"/>
          </p:nvPr>
        </p:nvSpPr>
        <p:spPr>
          <a:xfrm>
            <a:off x="250825" y="1484313"/>
            <a:ext cx="8497888" cy="1555750"/>
          </a:xfrm>
        </p:spPr>
        <p:txBody>
          <a:bodyPr/>
          <a:lstStyle/>
          <a:p>
            <a:pPr eaLnBrk="1" hangingPunct="1"/>
            <a:r>
              <a:rPr lang="zh-CN" altLang="en-US" smtClean="0">
                <a:latin typeface="Times New Roman" pitchFamily="18" charset="0"/>
              </a:rPr>
              <a:t>例：用原码计算二进制数</a:t>
            </a:r>
            <a:r>
              <a:rPr lang="en-US" altLang="zh-CN" smtClean="0">
                <a:latin typeface="Times New Roman" pitchFamily="18" charset="0"/>
              </a:rPr>
              <a:t>-0011</a:t>
            </a:r>
            <a:r>
              <a:rPr lang="en-US" altLang="zh-CN" baseline="-25000" smtClean="0">
                <a:latin typeface="Times New Roman" pitchFamily="18" charset="0"/>
              </a:rPr>
              <a:t>2</a:t>
            </a:r>
            <a:r>
              <a:rPr lang="zh-CN" altLang="en-US" smtClean="0">
                <a:latin typeface="Times New Roman" pitchFamily="18" charset="0"/>
              </a:rPr>
              <a:t>与</a:t>
            </a:r>
            <a:r>
              <a:rPr lang="en-US" altLang="zh-CN" smtClean="0">
                <a:latin typeface="Times New Roman" pitchFamily="18" charset="0"/>
              </a:rPr>
              <a:t>+1010</a:t>
            </a:r>
            <a:r>
              <a:rPr lang="en-US" altLang="zh-CN" baseline="-25000" smtClean="0">
                <a:latin typeface="Times New Roman" pitchFamily="18" charset="0"/>
              </a:rPr>
              <a:t>2</a:t>
            </a:r>
            <a:r>
              <a:rPr lang="zh-CN" altLang="en-US" smtClean="0">
                <a:latin typeface="Times New Roman" pitchFamily="18" charset="0"/>
              </a:rPr>
              <a:t>的和。</a:t>
            </a:r>
          </a:p>
          <a:p>
            <a:pPr eaLnBrk="1" hangingPunct="1">
              <a:buFont typeface="Wingdings" pitchFamily="2" charset="2"/>
              <a:buNone/>
            </a:pPr>
            <a:r>
              <a:rPr lang="zh-CN" altLang="en-US" smtClean="0">
                <a:latin typeface="Times New Roman" pitchFamily="18" charset="0"/>
              </a:rPr>
              <a:t>   解：</a:t>
            </a:r>
          </a:p>
        </p:txBody>
      </p:sp>
      <p:graphicFrame>
        <p:nvGraphicFramePr>
          <p:cNvPr id="90116" name="Object 4"/>
          <p:cNvGraphicFramePr>
            <a:graphicFrameLocks noChangeAspect="1"/>
          </p:cNvGraphicFramePr>
          <p:nvPr>
            <p:ph sz="quarter" idx="2"/>
          </p:nvPr>
        </p:nvGraphicFramePr>
        <p:xfrm>
          <a:off x="1908175" y="2420938"/>
          <a:ext cx="4032250" cy="1484312"/>
        </p:xfrm>
        <a:graphic>
          <a:graphicData uri="http://schemas.openxmlformats.org/presentationml/2006/ole">
            <p:oleObj spid="_x0000_s11266" name="公式" r:id="rId3" imgW="1218960" imgH="457200" progId="Equation.3">
              <p:embed/>
            </p:oleObj>
          </a:graphicData>
        </a:graphic>
      </p:graphicFrame>
      <p:graphicFrame>
        <p:nvGraphicFramePr>
          <p:cNvPr id="90119" name="Object 7"/>
          <p:cNvGraphicFramePr>
            <a:graphicFrameLocks noChangeAspect="1"/>
          </p:cNvGraphicFramePr>
          <p:nvPr>
            <p:ph sz="quarter" idx="3"/>
          </p:nvPr>
        </p:nvGraphicFramePr>
        <p:xfrm>
          <a:off x="1301750" y="4311650"/>
          <a:ext cx="6583363" cy="1970088"/>
        </p:xfrm>
        <a:graphic>
          <a:graphicData uri="http://schemas.openxmlformats.org/presentationml/2006/ole">
            <p:oleObj spid="_x0000_s11267" name="公式" r:id="rId4" imgW="2044440" imgH="622080" progId="Equation.3">
              <p:embed/>
            </p:oleObj>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1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标题 1"/>
          <p:cNvSpPr>
            <a:spLocks noGrp="1"/>
          </p:cNvSpPr>
          <p:nvPr>
            <p:ph type="title"/>
          </p:nvPr>
        </p:nvSpPr>
        <p:spPr/>
        <p:txBody>
          <a:bodyPr/>
          <a:lstStyle/>
          <a:p>
            <a:r>
              <a:rPr lang="zh-CN" altLang="en-US" smtClean="0"/>
              <a:t>原码</a:t>
            </a:r>
          </a:p>
        </p:txBody>
      </p:sp>
      <p:sp>
        <p:nvSpPr>
          <p:cNvPr id="3" name="内容占位符 2"/>
          <p:cNvSpPr>
            <a:spLocks noGrp="1"/>
          </p:cNvSpPr>
          <p:nvPr>
            <p:ph idx="1"/>
          </p:nvPr>
        </p:nvSpPr>
        <p:spPr/>
        <p:txBody>
          <a:bodyPr/>
          <a:lstStyle/>
          <a:p>
            <a:r>
              <a:rPr kumimoji="1" lang="zh-CN" altLang="en-US" smtClean="0">
                <a:latin typeface="Times New Roman" pitchFamily="18" charset="0"/>
              </a:rPr>
              <a:t>原码的</a:t>
            </a:r>
            <a:r>
              <a:rPr kumimoji="1" lang="zh-CN" altLang="en-US" smtClean="0">
                <a:solidFill>
                  <a:srgbClr val="FA2B08"/>
                </a:solidFill>
                <a:latin typeface="Times New Roman" pitchFamily="18" charset="0"/>
              </a:rPr>
              <a:t>优点：</a:t>
            </a:r>
            <a:r>
              <a:rPr kumimoji="1" lang="zh-CN" altLang="en-US" smtClean="0">
                <a:latin typeface="Times New Roman" pitchFamily="18" charset="0"/>
              </a:rPr>
              <a:t>简单易懂，求取方便。</a:t>
            </a:r>
            <a:endParaRPr kumimoji="1" lang="en-US" altLang="zh-CN" smtClean="0">
              <a:latin typeface="Times New Roman" pitchFamily="18" charset="0"/>
            </a:endParaRPr>
          </a:p>
          <a:p>
            <a:endParaRPr lang="zh-CN" altLang="en-US" smtClean="0">
              <a:solidFill>
                <a:srgbClr val="0000FF"/>
              </a:solidFill>
              <a:latin typeface="Arial" charset="0"/>
            </a:endParaRPr>
          </a:p>
          <a:p>
            <a:r>
              <a:rPr kumimoji="1" lang="zh-CN" altLang="en-US" smtClean="0">
                <a:latin typeface="Times New Roman" pitchFamily="18" charset="0"/>
              </a:rPr>
              <a:t>原码的</a:t>
            </a:r>
            <a:r>
              <a:rPr kumimoji="1" lang="zh-CN" altLang="en-US" smtClean="0">
                <a:solidFill>
                  <a:srgbClr val="FA2B08"/>
                </a:solidFill>
                <a:latin typeface="Times New Roman" pitchFamily="18" charset="0"/>
              </a:rPr>
              <a:t>缺点：</a:t>
            </a:r>
            <a:r>
              <a:rPr kumimoji="1" lang="zh-CN" altLang="en-US" smtClean="0">
                <a:latin typeface="Times New Roman" pitchFamily="18" charset="0"/>
              </a:rPr>
              <a:t>加、减运算不方便。</a:t>
            </a:r>
            <a:endParaRPr kumimoji="1" lang="en-US" altLang="zh-CN" smtClean="0">
              <a:latin typeface="Times New Roman" pitchFamily="18" charset="0"/>
            </a:endParaRPr>
          </a:p>
          <a:p>
            <a:r>
              <a:rPr kumimoji="1" lang="zh-CN" altLang="en-US" smtClean="0">
                <a:latin typeface="Times New Roman" pitchFamily="18" charset="0"/>
              </a:rPr>
              <a:t>当进行两数加、减运算时，要根据运算及参加运算的两个数的符号来确定是加还是减；如果是做减法，还需根据两数的大小确定被减数和减数，以及运算结果的符号。显然，这将增加运算的复杂性。</a:t>
            </a:r>
            <a:endParaRPr lang="zh-CN" altLang="en-US" smtClean="0">
              <a:latin typeface="Arial" charset="0"/>
            </a:endParaRPr>
          </a:p>
          <a:p>
            <a:endParaRPr lang="en-US" altLang="zh-CN" smtClean="0"/>
          </a:p>
          <a:p>
            <a:r>
              <a:rPr kumimoji="1" lang="zh-CN" altLang="en-US" smtClean="0">
                <a:solidFill>
                  <a:srgbClr val="FF3300"/>
                </a:solidFill>
                <a:latin typeface="宋体" pitchFamily="2" charset="-122"/>
              </a:rPr>
              <a:t>如何克服原码的缺点呢？</a:t>
            </a:r>
            <a:endParaRPr lang="zh-CN" altLang="en-US" smtClean="0">
              <a:solidFill>
                <a:srgbClr val="008000"/>
              </a:solidFill>
              <a:latin typeface="Arial" charset="0"/>
            </a:endParaRPr>
          </a:p>
          <a:p>
            <a:endParaRPr lang="zh-CN" altLang="en-US"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 calcmode="lin" valueType="num">
                                      <p:cBhvr additive="base">
                                        <p:cTn id="1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标题 1"/>
          <p:cNvSpPr>
            <a:spLocks noGrp="1"/>
          </p:cNvSpPr>
          <p:nvPr>
            <p:ph type="title"/>
          </p:nvPr>
        </p:nvSpPr>
        <p:spPr/>
        <p:txBody>
          <a:bodyPr/>
          <a:lstStyle/>
          <a:p>
            <a:r>
              <a:rPr lang="zh-CN" altLang="en-US" smtClean="0"/>
              <a:t>原码</a:t>
            </a:r>
          </a:p>
        </p:txBody>
      </p:sp>
      <p:sp>
        <p:nvSpPr>
          <p:cNvPr id="3" name="内容占位符 2"/>
          <p:cNvSpPr>
            <a:spLocks noGrp="1"/>
          </p:cNvSpPr>
          <p:nvPr>
            <p:ph idx="1"/>
          </p:nvPr>
        </p:nvSpPr>
        <p:spPr>
          <a:xfrm>
            <a:off x="4429125" y="1643063"/>
            <a:ext cx="4286250" cy="4500562"/>
          </a:xfrm>
        </p:spPr>
        <p:txBody>
          <a:bodyPr/>
          <a:lstStyle/>
          <a:p>
            <a:pPr>
              <a:spcBef>
                <a:spcPct val="50000"/>
              </a:spcBef>
              <a:defRPr/>
            </a:pPr>
            <a:r>
              <a:rPr kumimoji="1" lang="zh-CN" altLang="en-US" sz="2400" dirty="0" smtClean="0">
                <a:latin typeface="+mn-ea"/>
              </a:rPr>
              <a:t>当要将时针从</a:t>
            </a:r>
            <a:r>
              <a:rPr kumimoji="1" lang="en-US" altLang="zh-CN" sz="2400" dirty="0" smtClean="0">
                <a:latin typeface="+mn-ea"/>
              </a:rPr>
              <a:t>10</a:t>
            </a:r>
            <a:r>
              <a:rPr kumimoji="1" lang="zh-CN" altLang="en-US" sz="2400" dirty="0" smtClean="0">
                <a:latin typeface="+mn-ea"/>
              </a:rPr>
              <a:t>点调至</a:t>
            </a:r>
            <a:r>
              <a:rPr kumimoji="1" lang="en-US" altLang="zh-CN" sz="2400" dirty="0" smtClean="0">
                <a:latin typeface="+mn-ea"/>
              </a:rPr>
              <a:t>5</a:t>
            </a:r>
            <a:r>
              <a:rPr kumimoji="1" lang="zh-CN" altLang="en-US" sz="2400" dirty="0" smtClean="0">
                <a:latin typeface="+mn-ea"/>
              </a:rPr>
              <a:t>点时，可顺调</a:t>
            </a:r>
            <a:r>
              <a:rPr kumimoji="1" lang="en-US" altLang="zh-CN" sz="2400" dirty="0" smtClean="0">
                <a:latin typeface="+mn-ea"/>
              </a:rPr>
              <a:t>7</a:t>
            </a:r>
            <a:r>
              <a:rPr kumimoji="1" lang="zh-CN" altLang="en-US" sz="2400" dirty="0" smtClean="0">
                <a:latin typeface="+mn-ea"/>
              </a:rPr>
              <a:t>格（</a:t>
            </a:r>
            <a:r>
              <a:rPr kumimoji="1" lang="en-US" altLang="zh-CN" sz="2400" dirty="0" smtClean="0">
                <a:latin typeface="+mn-ea"/>
              </a:rPr>
              <a:t>+7</a:t>
            </a:r>
            <a:r>
              <a:rPr kumimoji="1" lang="zh-CN" altLang="en-US" sz="2400" dirty="0" smtClean="0">
                <a:latin typeface="+mn-ea"/>
              </a:rPr>
              <a:t>），也可反调</a:t>
            </a:r>
            <a:r>
              <a:rPr kumimoji="1" lang="en-US" altLang="zh-CN" sz="2400" dirty="0" smtClean="0">
                <a:latin typeface="+mn-ea"/>
              </a:rPr>
              <a:t>5</a:t>
            </a:r>
            <a:r>
              <a:rPr kumimoji="1" lang="zh-CN" altLang="en-US" sz="2400" dirty="0" smtClean="0">
                <a:latin typeface="+mn-ea"/>
              </a:rPr>
              <a:t>格（</a:t>
            </a:r>
            <a:r>
              <a:rPr kumimoji="1" lang="en-US" altLang="zh-CN" sz="2400" dirty="0" smtClean="0">
                <a:latin typeface="+mn-ea"/>
              </a:rPr>
              <a:t>-5</a:t>
            </a:r>
            <a:r>
              <a:rPr kumimoji="1" lang="zh-CN" altLang="en-US" sz="2400" dirty="0" smtClean="0">
                <a:latin typeface="+mn-ea"/>
              </a:rPr>
              <a:t>），即对</a:t>
            </a:r>
            <a:r>
              <a:rPr kumimoji="1" lang="en-US" altLang="zh-CN" sz="2400" dirty="0" smtClean="0">
                <a:latin typeface="+mn-ea"/>
              </a:rPr>
              <a:t>12</a:t>
            </a:r>
            <a:r>
              <a:rPr kumimoji="1" lang="zh-CN" altLang="en-US" sz="2400" dirty="0" smtClean="0">
                <a:latin typeface="+mn-ea"/>
              </a:rPr>
              <a:t>进制而言</a:t>
            </a:r>
            <a:r>
              <a:rPr kumimoji="1" lang="en-US" altLang="zh-CN" sz="2400" dirty="0" smtClean="0">
                <a:latin typeface="+mn-ea"/>
              </a:rPr>
              <a:t>10-5≡10+7</a:t>
            </a:r>
            <a:r>
              <a:rPr kumimoji="1" lang="zh-CN" altLang="en-US" sz="2400" dirty="0" smtClean="0">
                <a:latin typeface="+mn-ea"/>
              </a:rPr>
              <a:t>。这里，</a:t>
            </a:r>
            <a:r>
              <a:rPr kumimoji="1" lang="en-US" altLang="zh-CN" sz="2400" dirty="0" smtClean="0">
                <a:latin typeface="+mn-ea"/>
              </a:rPr>
              <a:t>5+7=12</a:t>
            </a:r>
            <a:r>
              <a:rPr kumimoji="1" lang="zh-CN" altLang="en-US" sz="2400" dirty="0" smtClean="0">
                <a:latin typeface="+mn-ea"/>
              </a:rPr>
              <a:t>。通常称</a:t>
            </a:r>
            <a:r>
              <a:rPr kumimoji="1" lang="en-US" altLang="zh-CN" sz="2400" dirty="0" smtClean="0">
                <a:latin typeface="+mn-ea"/>
              </a:rPr>
              <a:t>5</a:t>
            </a:r>
            <a:r>
              <a:rPr kumimoji="1" lang="zh-CN" altLang="en-US" sz="2400" dirty="0" smtClean="0">
                <a:latin typeface="+mn-ea"/>
              </a:rPr>
              <a:t>和</a:t>
            </a:r>
            <a:r>
              <a:rPr kumimoji="1" lang="en-US" altLang="zh-CN" sz="2400" dirty="0" smtClean="0">
                <a:latin typeface="+mn-ea"/>
              </a:rPr>
              <a:t>7</a:t>
            </a:r>
            <a:r>
              <a:rPr kumimoji="1" lang="zh-CN" altLang="en-US" sz="2400" dirty="0" smtClean="0">
                <a:latin typeface="+mn-ea"/>
              </a:rPr>
              <a:t>对</a:t>
            </a:r>
            <a:r>
              <a:rPr kumimoji="1" lang="en-US" altLang="zh-CN" sz="2400" dirty="0" smtClean="0">
                <a:latin typeface="+mn-ea"/>
              </a:rPr>
              <a:t>12</a:t>
            </a:r>
            <a:r>
              <a:rPr kumimoji="1" lang="zh-CN" altLang="en-US" sz="2400" dirty="0" smtClean="0">
                <a:latin typeface="+mn-ea"/>
              </a:rPr>
              <a:t>进制而言互补。</a:t>
            </a:r>
            <a:endParaRPr kumimoji="1" lang="en-US" altLang="zh-CN" sz="2400" dirty="0" smtClean="0">
              <a:latin typeface="+mn-ea"/>
            </a:endParaRPr>
          </a:p>
          <a:p>
            <a:pPr>
              <a:spcBef>
                <a:spcPct val="50000"/>
              </a:spcBef>
              <a:defRPr/>
            </a:pPr>
            <a:endParaRPr kumimoji="1" lang="en-US" altLang="zh-CN" sz="2400" dirty="0" smtClean="0">
              <a:latin typeface="+mn-ea"/>
            </a:endParaRPr>
          </a:p>
          <a:p>
            <a:pPr algn="just">
              <a:spcBef>
                <a:spcPct val="50000"/>
              </a:spcBef>
              <a:defRPr/>
            </a:pPr>
            <a:r>
              <a:rPr kumimoji="1" lang="zh-CN" altLang="en-US" sz="2400" dirty="0" smtClean="0">
                <a:solidFill>
                  <a:srgbClr val="FF3300"/>
                </a:solidFill>
                <a:latin typeface="宋体" pitchFamily="2" charset="-122"/>
              </a:rPr>
              <a:t>为了克服原码的缺点，引 入了反码和补码。</a:t>
            </a:r>
            <a:r>
              <a:rPr kumimoji="1" lang="zh-CN" altLang="en-US" sz="2400" i="1" dirty="0" smtClean="0">
                <a:solidFill>
                  <a:srgbClr val="FF3300"/>
                </a:solidFill>
                <a:latin typeface="宋体" pitchFamily="2" charset="-122"/>
                <a:cs typeface="Times New Roman" pitchFamily="18" charset="0"/>
              </a:rPr>
              <a:t> </a:t>
            </a:r>
            <a:endParaRPr lang="zh-CN" altLang="en-US" sz="2400" dirty="0" smtClean="0">
              <a:solidFill>
                <a:srgbClr val="FF3300"/>
              </a:solidFill>
              <a:latin typeface="Arial" charset="0"/>
            </a:endParaRPr>
          </a:p>
          <a:p>
            <a:pPr>
              <a:spcBef>
                <a:spcPct val="50000"/>
              </a:spcBef>
              <a:defRPr/>
            </a:pPr>
            <a:endParaRPr lang="zh-CN" altLang="en-US" sz="2400" dirty="0" smtClean="0">
              <a:latin typeface="+mn-ea"/>
            </a:endParaRPr>
          </a:p>
          <a:p>
            <a:pPr>
              <a:defRPr/>
            </a:pPr>
            <a:endParaRPr lang="zh-CN" altLang="en-US" dirty="0"/>
          </a:p>
        </p:txBody>
      </p:sp>
      <p:grpSp>
        <p:nvGrpSpPr>
          <p:cNvPr id="106500" name="Group 12"/>
          <p:cNvGrpSpPr>
            <a:grpSpLocks/>
          </p:cNvGrpSpPr>
          <p:nvPr/>
        </p:nvGrpSpPr>
        <p:grpSpPr bwMode="auto">
          <a:xfrm>
            <a:off x="692150" y="2228850"/>
            <a:ext cx="3429000" cy="3200400"/>
            <a:chOff x="432" y="2304"/>
            <a:chExt cx="2160" cy="2016"/>
          </a:xfrm>
        </p:grpSpPr>
        <p:grpSp>
          <p:nvGrpSpPr>
            <p:cNvPr id="106501" name="Group 13"/>
            <p:cNvGrpSpPr>
              <a:grpSpLocks/>
            </p:cNvGrpSpPr>
            <p:nvPr/>
          </p:nvGrpSpPr>
          <p:grpSpPr bwMode="auto">
            <a:xfrm>
              <a:off x="459" y="2312"/>
              <a:ext cx="2127" cy="2008"/>
              <a:chOff x="459" y="2312"/>
              <a:chExt cx="2127" cy="2008"/>
            </a:xfrm>
          </p:grpSpPr>
          <p:grpSp>
            <p:nvGrpSpPr>
              <p:cNvPr id="106504" name="Group 14"/>
              <p:cNvGrpSpPr>
                <a:grpSpLocks/>
              </p:cNvGrpSpPr>
              <p:nvPr/>
            </p:nvGrpSpPr>
            <p:grpSpPr bwMode="auto">
              <a:xfrm>
                <a:off x="624" y="2312"/>
                <a:ext cx="1962" cy="1793"/>
                <a:chOff x="576" y="2527"/>
                <a:chExt cx="1962" cy="1793"/>
              </a:xfrm>
            </p:grpSpPr>
            <p:grpSp>
              <p:nvGrpSpPr>
                <p:cNvPr id="106507" name="Group 15"/>
                <p:cNvGrpSpPr>
                  <a:grpSpLocks/>
                </p:cNvGrpSpPr>
                <p:nvPr/>
              </p:nvGrpSpPr>
              <p:grpSpPr bwMode="auto">
                <a:xfrm>
                  <a:off x="720" y="2688"/>
                  <a:ext cx="1440" cy="1440"/>
                  <a:chOff x="1008" y="2496"/>
                  <a:chExt cx="1440" cy="1440"/>
                </a:xfrm>
              </p:grpSpPr>
              <p:sp>
                <p:nvSpPr>
                  <p:cNvPr id="106512" name="Text Box 16"/>
                  <p:cNvSpPr txBox="1">
                    <a:spLocks noChangeArrowheads="1"/>
                  </p:cNvSpPr>
                  <p:nvPr/>
                </p:nvSpPr>
                <p:spPr bwMode="auto">
                  <a:xfrm>
                    <a:off x="1632" y="2496"/>
                    <a:ext cx="240" cy="288"/>
                  </a:xfrm>
                  <a:prstGeom prst="rect">
                    <a:avLst/>
                  </a:prstGeom>
                  <a:noFill/>
                  <a:ln w="9525">
                    <a:noFill/>
                    <a:miter lim="800000"/>
                    <a:headEnd/>
                    <a:tailEnd/>
                  </a:ln>
                </p:spPr>
                <p:txBody>
                  <a:bodyPr>
                    <a:spAutoFit/>
                  </a:bodyPr>
                  <a:lstStyle/>
                  <a:p>
                    <a:pPr>
                      <a:spcBef>
                        <a:spcPct val="50000"/>
                      </a:spcBef>
                    </a:pPr>
                    <a:r>
                      <a:rPr kumimoji="1" lang="en-US" altLang="zh-CN" sz="2400" b="1">
                        <a:latin typeface="宋体" pitchFamily="2" charset="-122"/>
                        <a:cs typeface="Times New Roman" pitchFamily="18" charset="0"/>
                      </a:rPr>
                      <a:t>0</a:t>
                    </a:r>
                    <a:endParaRPr lang="en-US" altLang="zh-CN"/>
                  </a:p>
                </p:txBody>
              </p:sp>
              <p:grpSp>
                <p:nvGrpSpPr>
                  <p:cNvPr id="106513" name="Group 17"/>
                  <p:cNvGrpSpPr>
                    <a:grpSpLocks/>
                  </p:cNvGrpSpPr>
                  <p:nvPr/>
                </p:nvGrpSpPr>
                <p:grpSpPr bwMode="auto">
                  <a:xfrm>
                    <a:off x="1008" y="2544"/>
                    <a:ext cx="1440" cy="1392"/>
                    <a:chOff x="1008" y="2544"/>
                    <a:chExt cx="1440" cy="1392"/>
                  </a:xfrm>
                </p:grpSpPr>
                <p:sp>
                  <p:nvSpPr>
                    <p:cNvPr id="106514" name="Oval 18"/>
                    <p:cNvSpPr>
                      <a:spLocks noChangeArrowheads="1"/>
                    </p:cNvSpPr>
                    <p:nvPr/>
                  </p:nvSpPr>
                  <p:spPr bwMode="auto">
                    <a:xfrm>
                      <a:off x="1008" y="2544"/>
                      <a:ext cx="1440" cy="1392"/>
                    </a:xfrm>
                    <a:prstGeom prst="ellipse">
                      <a:avLst/>
                    </a:prstGeom>
                    <a:noFill/>
                    <a:ln w="9525">
                      <a:solidFill>
                        <a:srgbClr val="000000"/>
                      </a:solidFill>
                      <a:round/>
                      <a:headEnd/>
                      <a:tailEnd/>
                    </a:ln>
                  </p:spPr>
                  <p:txBody>
                    <a:bodyPr anchor="ctr">
                      <a:spAutoFit/>
                    </a:bodyPr>
                    <a:lstStyle/>
                    <a:p>
                      <a:endParaRPr lang="zh-CN" altLang="en-US"/>
                    </a:p>
                  </p:txBody>
                </p:sp>
                <p:sp>
                  <p:nvSpPr>
                    <p:cNvPr id="106515" name="Text Box 19"/>
                    <p:cNvSpPr txBox="1">
                      <a:spLocks noChangeArrowheads="1"/>
                    </p:cNvSpPr>
                    <p:nvPr/>
                  </p:nvSpPr>
                  <p:spPr bwMode="auto">
                    <a:xfrm>
                      <a:off x="2208" y="3024"/>
                      <a:ext cx="240" cy="288"/>
                    </a:xfrm>
                    <a:prstGeom prst="rect">
                      <a:avLst/>
                    </a:prstGeom>
                    <a:noFill/>
                    <a:ln w="9525">
                      <a:noFill/>
                      <a:miter lim="800000"/>
                      <a:headEnd/>
                      <a:tailEnd/>
                    </a:ln>
                  </p:spPr>
                  <p:txBody>
                    <a:bodyPr>
                      <a:spAutoFit/>
                    </a:bodyPr>
                    <a:lstStyle/>
                    <a:p>
                      <a:pPr>
                        <a:spcBef>
                          <a:spcPct val="50000"/>
                        </a:spcBef>
                      </a:pPr>
                      <a:r>
                        <a:rPr kumimoji="1" lang="en-US" altLang="zh-CN" sz="2400" b="1">
                          <a:latin typeface="宋体" pitchFamily="2" charset="-122"/>
                          <a:cs typeface="Times New Roman" pitchFamily="18" charset="0"/>
                        </a:rPr>
                        <a:t>3</a:t>
                      </a:r>
                      <a:endParaRPr lang="en-US" altLang="zh-CN"/>
                    </a:p>
                  </p:txBody>
                </p:sp>
                <p:grpSp>
                  <p:nvGrpSpPr>
                    <p:cNvPr id="106516" name="Group 20"/>
                    <p:cNvGrpSpPr>
                      <a:grpSpLocks/>
                    </p:cNvGrpSpPr>
                    <p:nvPr/>
                  </p:nvGrpSpPr>
                  <p:grpSpPr bwMode="auto">
                    <a:xfrm>
                      <a:off x="1008" y="2592"/>
                      <a:ext cx="1392" cy="1344"/>
                      <a:chOff x="1008" y="2592"/>
                      <a:chExt cx="1392" cy="1344"/>
                    </a:xfrm>
                  </p:grpSpPr>
                  <p:sp>
                    <p:nvSpPr>
                      <p:cNvPr id="106517" name="Text Box 21"/>
                      <p:cNvSpPr txBox="1">
                        <a:spLocks noChangeArrowheads="1"/>
                      </p:cNvSpPr>
                      <p:nvPr/>
                    </p:nvSpPr>
                    <p:spPr bwMode="auto">
                      <a:xfrm>
                        <a:off x="1632" y="3648"/>
                        <a:ext cx="240" cy="288"/>
                      </a:xfrm>
                      <a:prstGeom prst="rect">
                        <a:avLst/>
                      </a:prstGeom>
                      <a:noFill/>
                      <a:ln w="9525">
                        <a:noFill/>
                        <a:miter lim="800000"/>
                        <a:headEnd/>
                        <a:tailEnd/>
                      </a:ln>
                    </p:spPr>
                    <p:txBody>
                      <a:bodyPr>
                        <a:spAutoFit/>
                      </a:bodyPr>
                      <a:lstStyle/>
                      <a:p>
                        <a:pPr>
                          <a:spcBef>
                            <a:spcPct val="50000"/>
                          </a:spcBef>
                        </a:pPr>
                        <a:r>
                          <a:rPr kumimoji="1" lang="en-US" altLang="zh-CN" sz="2400" b="1">
                            <a:latin typeface="宋体" pitchFamily="2" charset="-122"/>
                            <a:cs typeface="Times New Roman" pitchFamily="18" charset="0"/>
                          </a:rPr>
                          <a:t>6</a:t>
                        </a:r>
                        <a:endParaRPr lang="en-US" altLang="zh-CN"/>
                      </a:p>
                    </p:txBody>
                  </p:sp>
                  <p:sp>
                    <p:nvSpPr>
                      <p:cNvPr id="106518" name="Text Box 22"/>
                      <p:cNvSpPr txBox="1">
                        <a:spLocks noChangeArrowheads="1"/>
                      </p:cNvSpPr>
                      <p:nvPr/>
                    </p:nvSpPr>
                    <p:spPr bwMode="auto">
                      <a:xfrm>
                        <a:off x="1008" y="3072"/>
                        <a:ext cx="240" cy="288"/>
                      </a:xfrm>
                      <a:prstGeom prst="rect">
                        <a:avLst/>
                      </a:prstGeom>
                      <a:noFill/>
                      <a:ln w="9525">
                        <a:noFill/>
                        <a:miter lim="800000"/>
                        <a:headEnd/>
                        <a:tailEnd/>
                      </a:ln>
                    </p:spPr>
                    <p:txBody>
                      <a:bodyPr>
                        <a:spAutoFit/>
                      </a:bodyPr>
                      <a:lstStyle/>
                      <a:p>
                        <a:pPr>
                          <a:spcBef>
                            <a:spcPct val="50000"/>
                          </a:spcBef>
                        </a:pPr>
                        <a:r>
                          <a:rPr kumimoji="1" lang="en-US" altLang="zh-CN" sz="2400" b="1">
                            <a:latin typeface="宋体" pitchFamily="2" charset="-122"/>
                            <a:cs typeface="Times New Roman" pitchFamily="18" charset="0"/>
                          </a:rPr>
                          <a:t>9</a:t>
                        </a:r>
                        <a:endParaRPr lang="en-US" altLang="zh-CN"/>
                      </a:p>
                    </p:txBody>
                  </p:sp>
                  <p:sp>
                    <p:nvSpPr>
                      <p:cNvPr id="106519" name="Text Box 23"/>
                      <p:cNvSpPr txBox="1">
                        <a:spLocks noChangeArrowheads="1"/>
                      </p:cNvSpPr>
                      <p:nvPr/>
                    </p:nvSpPr>
                    <p:spPr bwMode="auto">
                      <a:xfrm>
                        <a:off x="1872" y="2592"/>
                        <a:ext cx="240" cy="288"/>
                      </a:xfrm>
                      <a:prstGeom prst="rect">
                        <a:avLst/>
                      </a:prstGeom>
                      <a:noFill/>
                      <a:ln w="9525">
                        <a:noFill/>
                        <a:miter lim="800000"/>
                        <a:headEnd/>
                        <a:tailEnd/>
                      </a:ln>
                    </p:spPr>
                    <p:txBody>
                      <a:bodyPr>
                        <a:spAutoFit/>
                      </a:bodyPr>
                      <a:lstStyle/>
                      <a:p>
                        <a:pPr>
                          <a:spcBef>
                            <a:spcPct val="50000"/>
                          </a:spcBef>
                        </a:pPr>
                        <a:r>
                          <a:rPr kumimoji="1" lang="en-US" altLang="zh-CN" sz="2400" b="1">
                            <a:latin typeface="宋体" pitchFamily="2" charset="-122"/>
                            <a:cs typeface="Times New Roman" pitchFamily="18" charset="0"/>
                          </a:rPr>
                          <a:t>1</a:t>
                        </a:r>
                        <a:endParaRPr lang="en-US" altLang="zh-CN"/>
                      </a:p>
                    </p:txBody>
                  </p:sp>
                  <p:sp>
                    <p:nvSpPr>
                      <p:cNvPr id="106520" name="Text Box 24"/>
                      <p:cNvSpPr txBox="1">
                        <a:spLocks noChangeArrowheads="1"/>
                      </p:cNvSpPr>
                      <p:nvPr/>
                    </p:nvSpPr>
                    <p:spPr bwMode="auto">
                      <a:xfrm>
                        <a:off x="2112" y="2784"/>
                        <a:ext cx="240" cy="288"/>
                      </a:xfrm>
                      <a:prstGeom prst="rect">
                        <a:avLst/>
                      </a:prstGeom>
                      <a:noFill/>
                      <a:ln w="9525">
                        <a:noFill/>
                        <a:miter lim="800000"/>
                        <a:headEnd/>
                        <a:tailEnd/>
                      </a:ln>
                    </p:spPr>
                    <p:txBody>
                      <a:bodyPr>
                        <a:spAutoFit/>
                      </a:bodyPr>
                      <a:lstStyle/>
                      <a:p>
                        <a:pPr>
                          <a:spcBef>
                            <a:spcPct val="50000"/>
                          </a:spcBef>
                        </a:pPr>
                        <a:r>
                          <a:rPr kumimoji="1" lang="en-US" altLang="zh-CN" sz="2400" b="1">
                            <a:latin typeface="宋体" pitchFamily="2" charset="-122"/>
                            <a:cs typeface="Times New Roman" pitchFamily="18" charset="0"/>
                          </a:rPr>
                          <a:t>2</a:t>
                        </a:r>
                        <a:endParaRPr lang="en-US" altLang="zh-CN"/>
                      </a:p>
                    </p:txBody>
                  </p:sp>
                  <p:sp>
                    <p:nvSpPr>
                      <p:cNvPr id="106521" name="Text Box 25"/>
                      <p:cNvSpPr txBox="1">
                        <a:spLocks noChangeArrowheads="1"/>
                      </p:cNvSpPr>
                      <p:nvPr/>
                    </p:nvSpPr>
                    <p:spPr bwMode="auto">
                      <a:xfrm>
                        <a:off x="1968" y="3504"/>
                        <a:ext cx="240" cy="288"/>
                      </a:xfrm>
                      <a:prstGeom prst="rect">
                        <a:avLst/>
                      </a:prstGeom>
                      <a:noFill/>
                      <a:ln w="9525">
                        <a:noFill/>
                        <a:miter lim="800000"/>
                        <a:headEnd/>
                        <a:tailEnd/>
                      </a:ln>
                    </p:spPr>
                    <p:txBody>
                      <a:bodyPr>
                        <a:spAutoFit/>
                      </a:bodyPr>
                      <a:lstStyle/>
                      <a:p>
                        <a:pPr>
                          <a:spcBef>
                            <a:spcPct val="50000"/>
                          </a:spcBef>
                        </a:pPr>
                        <a:r>
                          <a:rPr kumimoji="1" lang="en-US" altLang="zh-CN" sz="2400" b="1">
                            <a:latin typeface="宋体" pitchFamily="2" charset="-122"/>
                            <a:cs typeface="Times New Roman" pitchFamily="18" charset="0"/>
                          </a:rPr>
                          <a:t>5</a:t>
                        </a:r>
                        <a:endParaRPr lang="en-US" altLang="zh-CN"/>
                      </a:p>
                    </p:txBody>
                  </p:sp>
                  <p:sp>
                    <p:nvSpPr>
                      <p:cNvPr id="106522" name="Text Box 26"/>
                      <p:cNvSpPr txBox="1">
                        <a:spLocks noChangeArrowheads="1"/>
                      </p:cNvSpPr>
                      <p:nvPr/>
                    </p:nvSpPr>
                    <p:spPr bwMode="auto">
                      <a:xfrm>
                        <a:off x="2160" y="3264"/>
                        <a:ext cx="240" cy="288"/>
                      </a:xfrm>
                      <a:prstGeom prst="rect">
                        <a:avLst/>
                      </a:prstGeom>
                      <a:noFill/>
                      <a:ln w="9525">
                        <a:noFill/>
                        <a:miter lim="800000"/>
                        <a:headEnd/>
                        <a:tailEnd/>
                      </a:ln>
                    </p:spPr>
                    <p:txBody>
                      <a:bodyPr>
                        <a:spAutoFit/>
                      </a:bodyPr>
                      <a:lstStyle/>
                      <a:p>
                        <a:pPr>
                          <a:spcBef>
                            <a:spcPct val="50000"/>
                          </a:spcBef>
                        </a:pPr>
                        <a:r>
                          <a:rPr kumimoji="1" lang="en-US" altLang="zh-CN" sz="2400" b="1">
                            <a:latin typeface="宋体" pitchFamily="2" charset="-122"/>
                            <a:cs typeface="Times New Roman" pitchFamily="18" charset="0"/>
                          </a:rPr>
                          <a:t>4</a:t>
                        </a:r>
                        <a:endParaRPr lang="en-US" altLang="zh-CN"/>
                      </a:p>
                    </p:txBody>
                  </p:sp>
                  <p:sp>
                    <p:nvSpPr>
                      <p:cNvPr id="106523" name="Text Box 27"/>
                      <p:cNvSpPr txBox="1">
                        <a:spLocks noChangeArrowheads="1"/>
                      </p:cNvSpPr>
                      <p:nvPr/>
                    </p:nvSpPr>
                    <p:spPr bwMode="auto">
                      <a:xfrm>
                        <a:off x="1344" y="2592"/>
                        <a:ext cx="384" cy="288"/>
                      </a:xfrm>
                      <a:prstGeom prst="rect">
                        <a:avLst/>
                      </a:prstGeom>
                      <a:noFill/>
                      <a:ln w="9525">
                        <a:noFill/>
                        <a:miter lim="800000"/>
                        <a:headEnd/>
                        <a:tailEnd/>
                      </a:ln>
                    </p:spPr>
                    <p:txBody>
                      <a:bodyPr>
                        <a:spAutoFit/>
                      </a:bodyPr>
                      <a:lstStyle/>
                      <a:p>
                        <a:pPr>
                          <a:spcBef>
                            <a:spcPct val="50000"/>
                          </a:spcBef>
                        </a:pPr>
                        <a:r>
                          <a:rPr kumimoji="1" lang="en-US" altLang="zh-CN" sz="2400" b="1">
                            <a:latin typeface="宋体" pitchFamily="2" charset="-122"/>
                            <a:cs typeface="Times New Roman" pitchFamily="18" charset="0"/>
                          </a:rPr>
                          <a:t>11</a:t>
                        </a:r>
                        <a:endParaRPr lang="en-US" altLang="zh-CN"/>
                      </a:p>
                    </p:txBody>
                  </p:sp>
                  <p:sp>
                    <p:nvSpPr>
                      <p:cNvPr id="106524" name="Text Box 28"/>
                      <p:cNvSpPr txBox="1">
                        <a:spLocks noChangeArrowheads="1"/>
                      </p:cNvSpPr>
                      <p:nvPr/>
                    </p:nvSpPr>
                    <p:spPr bwMode="auto">
                      <a:xfrm>
                        <a:off x="1104" y="2784"/>
                        <a:ext cx="336" cy="288"/>
                      </a:xfrm>
                      <a:prstGeom prst="rect">
                        <a:avLst/>
                      </a:prstGeom>
                      <a:noFill/>
                      <a:ln w="9525">
                        <a:noFill/>
                        <a:miter lim="800000"/>
                        <a:headEnd/>
                        <a:tailEnd/>
                      </a:ln>
                    </p:spPr>
                    <p:txBody>
                      <a:bodyPr>
                        <a:spAutoFit/>
                      </a:bodyPr>
                      <a:lstStyle/>
                      <a:p>
                        <a:pPr>
                          <a:spcBef>
                            <a:spcPct val="50000"/>
                          </a:spcBef>
                        </a:pPr>
                        <a:r>
                          <a:rPr kumimoji="1" lang="en-US" altLang="zh-CN" sz="2400" b="1">
                            <a:latin typeface="宋体" pitchFamily="2" charset="-122"/>
                            <a:cs typeface="Times New Roman" pitchFamily="18" charset="0"/>
                          </a:rPr>
                          <a:t>10</a:t>
                        </a:r>
                        <a:endParaRPr lang="en-US" altLang="zh-CN"/>
                      </a:p>
                    </p:txBody>
                  </p:sp>
                  <p:sp>
                    <p:nvSpPr>
                      <p:cNvPr id="106525" name="Text Box 29"/>
                      <p:cNvSpPr txBox="1">
                        <a:spLocks noChangeArrowheads="1"/>
                      </p:cNvSpPr>
                      <p:nvPr/>
                    </p:nvSpPr>
                    <p:spPr bwMode="auto">
                      <a:xfrm>
                        <a:off x="1104" y="3360"/>
                        <a:ext cx="240" cy="288"/>
                      </a:xfrm>
                      <a:prstGeom prst="rect">
                        <a:avLst/>
                      </a:prstGeom>
                      <a:noFill/>
                      <a:ln w="9525">
                        <a:noFill/>
                        <a:miter lim="800000"/>
                        <a:headEnd/>
                        <a:tailEnd/>
                      </a:ln>
                    </p:spPr>
                    <p:txBody>
                      <a:bodyPr>
                        <a:spAutoFit/>
                      </a:bodyPr>
                      <a:lstStyle/>
                      <a:p>
                        <a:pPr>
                          <a:spcBef>
                            <a:spcPct val="50000"/>
                          </a:spcBef>
                        </a:pPr>
                        <a:r>
                          <a:rPr kumimoji="1" lang="en-US" altLang="zh-CN" sz="2400" b="1">
                            <a:latin typeface="宋体" pitchFamily="2" charset="-122"/>
                            <a:cs typeface="Times New Roman" pitchFamily="18" charset="0"/>
                          </a:rPr>
                          <a:t>8</a:t>
                        </a:r>
                        <a:endParaRPr lang="en-US" altLang="zh-CN"/>
                      </a:p>
                    </p:txBody>
                  </p:sp>
                  <p:sp>
                    <p:nvSpPr>
                      <p:cNvPr id="106526" name="Text Box 30"/>
                      <p:cNvSpPr txBox="1">
                        <a:spLocks noChangeArrowheads="1"/>
                      </p:cNvSpPr>
                      <p:nvPr/>
                    </p:nvSpPr>
                    <p:spPr bwMode="auto">
                      <a:xfrm>
                        <a:off x="1344" y="3552"/>
                        <a:ext cx="240" cy="288"/>
                      </a:xfrm>
                      <a:prstGeom prst="rect">
                        <a:avLst/>
                      </a:prstGeom>
                      <a:noFill/>
                      <a:ln w="9525">
                        <a:noFill/>
                        <a:miter lim="800000"/>
                        <a:headEnd/>
                        <a:tailEnd/>
                      </a:ln>
                    </p:spPr>
                    <p:txBody>
                      <a:bodyPr>
                        <a:spAutoFit/>
                      </a:bodyPr>
                      <a:lstStyle/>
                      <a:p>
                        <a:pPr>
                          <a:spcBef>
                            <a:spcPct val="50000"/>
                          </a:spcBef>
                        </a:pPr>
                        <a:r>
                          <a:rPr kumimoji="1" lang="en-US" altLang="zh-CN" sz="2400" b="1">
                            <a:latin typeface="宋体" pitchFamily="2" charset="-122"/>
                            <a:cs typeface="Times New Roman" pitchFamily="18" charset="0"/>
                          </a:rPr>
                          <a:t>7</a:t>
                        </a:r>
                        <a:endParaRPr lang="en-US" altLang="zh-CN"/>
                      </a:p>
                    </p:txBody>
                  </p:sp>
                  <p:sp>
                    <p:nvSpPr>
                      <p:cNvPr id="106527" name="Line 31"/>
                      <p:cNvSpPr>
                        <a:spLocks noChangeShapeType="1"/>
                      </p:cNvSpPr>
                      <p:nvPr/>
                    </p:nvSpPr>
                    <p:spPr bwMode="auto">
                      <a:xfrm flipH="1" flipV="1">
                        <a:off x="1488" y="3120"/>
                        <a:ext cx="240" cy="144"/>
                      </a:xfrm>
                      <a:prstGeom prst="line">
                        <a:avLst/>
                      </a:prstGeom>
                      <a:noFill/>
                      <a:ln w="28575">
                        <a:solidFill>
                          <a:srgbClr val="000000"/>
                        </a:solidFill>
                        <a:round/>
                        <a:headEnd/>
                        <a:tailEnd type="triangle" w="lg" len="sm"/>
                      </a:ln>
                    </p:spPr>
                    <p:txBody>
                      <a:bodyPr/>
                      <a:lstStyle/>
                      <a:p>
                        <a:endParaRPr lang="zh-CN" altLang="en-US"/>
                      </a:p>
                    </p:txBody>
                  </p:sp>
                  <p:sp>
                    <p:nvSpPr>
                      <p:cNvPr id="106528" name="Line 32"/>
                      <p:cNvSpPr>
                        <a:spLocks noChangeShapeType="1"/>
                      </p:cNvSpPr>
                      <p:nvPr/>
                    </p:nvSpPr>
                    <p:spPr bwMode="auto">
                      <a:xfrm flipV="1">
                        <a:off x="1728" y="2880"/>
                        <a:ext cx="0" cy="336"/>
                      </a:xfrm>
                      <a:prstGeom prst="line">
                        <a:avLst/>
                      </a:prstGeom>
                      <a:noFill/>
                      <a:ln w="9525">
                        <a:solidFill>
                          <a:srgbClr val="000000"/>
                        </a:solidFill>
                        <a:round/>
                        <a:headEnd/>
                        <a:tailEnd type="arrow" w="med" len="med"/>
                      </a:ln>
                    </p:spPr>
                    <p:txBody>
                      <a:bodyPr/>
                      <a:lstStyle/>
                      <a:p>
                        <a:endParaRPr lang="zh-CN" altLang="en-US"/>
                      </a:p>
                    </p:txBody>
                  </p:sp>
                  <p:sp>
                    <p:nvSpPr>
                      <p:cNvPr id="106529" name="Text Box 33"/>
                      <p:cNvSpPr txBox="1">
                        <a:spLocks noChangeArrowheads="1"/>
                      </p:cNvSpPr>
                      <p:nvPr/>
                    </p:nvSpPr>
                    <p:spPr bwMode="auto">
                      <a:xfrm>
                        <a:off x="1632" y="3048"/>
                        <a:ext cx="240" cy="365"/>
                      </a:xfrm>
                      <a:prstGeom prst="rect">
                        <a:avLst/>
                      </a:prstGeom>
                      <a:noFill/>
                      <a:ln w="9525">
                        <a:noFill/>
                        <a:miter lim="800000"/>
                        <a:headEnd/>
                        <a:tailEnd/>
                      </a:ln>
                    </p:spPr>
                    <p:txBody>
                      <a:bodyPr>
                        <a:spAutoFit/>
                      </a:bodyPr>
                      <a:lstStyle/>
                      <a:p>
                        <a:pPr>
                          <a:spcBef>
                            <a:spcPct val="50000"/>
                          </a:spcBef>
                        </a:pPr>
                        <a:r>
                          <a:rPr kumimoji="1" lang="en-US" altLang="zh-CN" sz="3200" b="1" i="1">
                            <a:latin typeface="Times New Roman" pitchFamily="18" charset="0"/>
                          </a:rPr>
                          <a:t>·</a:t>
                        </a:r>
                        <a:r>
                          <a:rPr kumimoji="1" lang="en-US" altLang="zh-CN" sz="3200" b="1" i="1">
                            <a:latin typeface="宋体" pitchFamily="2" charset="-122"/>
                          </a:rPr>
                          <a:t> </a:t>
                        </a:r>
                        <a:endParaRPr lang="en-US" altLang="zh-CN"/>
                      </a:p>
                    </p:txBody>
                  </p:sp>
                </p:grpSp>
              </p:grpSp>
            </p:grpSp>
            <p:sp>
              <p:nvSpPr>
                <p:cNvPr id="106508" name="Arc 34"/>
                <p:cNvSpPr>
                  <a:spLocks/>
                </p:cNvSpPr>
                <p:nvPr/>
              </p:nvSpPr>
              <p:spPr bwMode="auto">
                <a:xfrm rot="12567664" flipV="1">
                  <a:off x="714" y="2527"/>
                  <a:ext cx="1824" cy="1146"/>
                </a:xfrm>
                <a:custGeom>
                  <a:avLst/>
                  <a:gdLst>
                    <a:gd name="T0" fmla="*/ 0 w 43200"/>
                    <a:gd name="T1" fmla="*/ 2 h 27937"/>
                    <a:gd name="T2" fmla="*/ 3 w 43200"/>
                    <a:gd name="T3" fmla="*/ 2 h 27937"/>
                    <a:gd name="T4" fmla="*/ 2 w 43200"/>
                    <a:gd name="T5" fmla="*/ 1 h 27937"/>
                    <a:gd name="T6" fmla="*/ 0 60000 65536"/>
                    <a:gd name="T7" fmla="*/ 0 60000 65536"/>
                    <a:gd name="T8" fmla="*/ 0 60000 65536"/>
                    <a:gd name="T9" fmla="*/ 0 w 43200"/>
                    <a:gd name="T10" fmla="*/ 0 h 27937"/>
                    <a:gd name="T11" fmla="*/ 43200 w 43200"/>
                    <a:gd name="T12" fmla="*/ 27937 h 27937"/>
                  </a:gdLst>
                  <a:ahLst/>
                  <a:cxnLst>
                    <a:cxn ang="T6">
                      <a:pos x="T0" y="T1"/>
                    </a:cxn>
                    <a:cxn ang="T7">
                      <a:pos x="T2" y="T3"/>
                    </a:cxn>
                    <a:cxn ang="T8">
                      <a:pos x="T4" y="T5"/>
                    </a:cxn>
                  </a:cxnLst>
                  <a:rect l="T9" t="T10" r="T11" b="T12"/>
                  <a:pathLst>
                    <a:path w="43200" h="27937" fill="none" extrusionOk="0">
                      <a:moveTo>
                        <a:pt x="950" y="27936"/>
                      </a:moveTo>
                      <a:cubicBezTo>
                        <a:pt x="320" y="25883"/>
                        <a:pt x="0" y="23747"/>
                        <a:pt x="0" y="21600"/>
                      </a:cubicBezTo>
                      <a:cubicBezTo>
                        <a:pt x="0" y="9670"/>
                        <a:pt x="9670" y="0"/>
                        <a:pt x="21600" y="0"/>
                      </a:cubicBezTo>
                      <a:cubicBezTo>
                        <a:pt x="33529" y="0"/>
                        <a:pt x="43200" y="9670"/>
                        <a:pt x="43200" y="21600"/>
                      </a:cubicBezTo>
                      <a:cubicBezTo>
                        <a:pt x="43200" y="21866"/>
                        <a:pt x="43195" y="22132"/>
                        <a:pt x="43185" y="22398"/>
                      </a:cubicBezTo>
                    </a:path>
                    <a:path w="43200" h="27937" stroke="0" extrusionOk="0">
                      <a:moveTo>
                        <a:pt x="950" y="27936"/>
                      </a:moveTo>
                      <a:cubicBezTo>
                        <a:pt x="320" y="25883"/>
                        <a:pt x="0" y="23747"/>
                        <a:pt x="0" y="21600"/>
                      </a:cubicBezTo>
                      <a:cubicBezTo>
                        <a:pt x="0" y="9670"/>
                        <a:pt x="9670" y="0"/>
                        <a:pt x="21600" y="0"/>
                      </a:cubicBezTo>
                      <a:cubicBezTo>
                        <a:pt x="33529" y="0"/>
                        <a:pt x="43200" y="9670"/>
                        <a:pt x="43200" y="21600"/>
                      </a:cubicBezTo>
                      <a:cubicBezTo>
                        <a:pt x="43200" y="21866"/>
                        <a:pt x="43195" y="22132"/>
                        <a:pt x="43185" y="22398"/>
                      </a:cubicBezTo>
                      <a:lnTo>
                        <a:pt x="21600" y="21600"/>
                      </a:lnTo>
                      <a:close/>
                    </a:path>
                  </a:pathLst>
                </a:custGeom>
                <a:noFill/>
                <a:ln w="9525">
                  <a:solidFill>
                    <a:srgbClr val="0000FF"/>
                  </a:solidFill>
                  <a:round/>
                  <a:headEnd/>
                  <a:tailEnd/>
                </a:ln>
              </p:spPr>
              <p:txBody>
                <a:bodyPr anchor="ctr">
                  <a:spAutoFit/>
                </a:bodyPr>
                <a:lstStyle/>
                <a:p>
                  <a:endParaRPr lang="zh-CN" altLang="en-US"/>
                </a:p>
              </p:txBody>
            </p:sp>
            <p:sp>
              <p:nvSpPr>
                <p:cNvPr id="106509" name="Line 35"/>
                <p:cNvSpPr>
                  <a:spLocks noChangeShapeType="1"/>
                </p:cNvSpPr>
                <p:nvPr/>
              </p:nvSpPr>
              <p:spPr bwMode="auto">
                <a:xfrm>
                  <a:off x="576" y="2880"/>
                  <a:ext cx="288" cy="192"/>
                </a:xfrm>
                <a:prstGeom prst="line">
                  <a:avLst/>
                </a:prstGeom>
                <a:noFill/>
                <a:ln w="9525">
                  <a:solidFill>
                    <a:srgbClr val="000000"/>
                  </a:solidFill>
                  <a:round/>
                  <a:headEnd/>
                  <a:tailEnd/>
                </a:ln>
              </p:spPr>
              <p:txBody>
                <a:bodyPr/>
                <a:lstStyle/>
                <a:p>
                  <a:endParaRPr lang="zh-CN" altLang="en-US"/>
                </a:p>
              </p:txBody>
            </p:sp>
            <p:sp>
              <p:nvSpPr>
                <p:cNvPr id="106510" name="Line 36"/>
                <p:cNvSpPr>
                  <a:spLocks noChangeShapeType="1"/>
                </p:cNvSpPr>
                <p:nvPr/>
              </p:nvSpPr>
              <p:spPr bwMode="auto">
                <a:xfrm>
                  <a:off x="1920" y="3984"/>
                  <a:ext cx="240" cy="336"/>
                </a:xfrm>
                <a:prstGeom prst="line">
                  <a:avLst/>
                </a:prstGeom>
                <a:noFill/>
                <a:ln w="9525">
                  <a:solidFill>
                    <a:srgbClr val="000000"/>
                  </a:solidFill>
                  <a:round/>
                  <a:headEnd/>
                  <a:tailEnd/>
                </a:ln>
              </p:spPr>
              <p:txBody>
                <a:bodyPr/>
                <a:lstStyle/>
                <a:p>
                  <a:endParaRPr lang="zh-CN" altLang="en-US"/>
                </a:p>
              </p:txBody>
            </p:sp>
            <p:sp>
              <p:nvSpPr>
                <p:cNvPr id="106511" name="Line 37"/>
                <p:cNvSpPr>
                  <a:spLocks noChangeShapeType="1"/>
                </p:cNvSpPr>
                <p:nvPr/>
              </p:nvSpPr>
              <p:spPr bwMode="auto">
                <a:xfrm flipH="1">
                  <a:off x="2064" y="3984"/>
                  <a:ext cx="96" cy="96"/>
                </a:xfrm>
                <a:prstGeom prst="line">
                  <a:avLst/>
                </a:prstGeom>
                <a:noFill/>
                <a:ln w="9525">
                  <a:solidFill>
                    <a:srgbClr val="6699FF"/>
                  </a:solidFill>
                  <a:round/>
                  <a:headEnd/>
                  <a:tailEnd type="triangle" w="med" len="med"/>
                </a:ln>
              </p:spPr>
              <p:txBody>
                <a:bodyPr/>
                <a:lstStyle/>
                <a:p>
                  <a:endParaRPr lang="zh-CN" altLang="en-US"/>
                </a:p>
              </p:txBody>
            </p:sp>
          </p:grpSp>
          <p:sp>
            <p:nvSpPr>
              <p:cNvPr id="106505" name="Arc 38"/>
              <p:cNvSpPr>
                <a:spLocks/>
              </p:cNvSpPr>
              <p:nvPr/>
            </p:nvSpPr>
            <p:spPr bwMode="auto">
              <a:xfrm rot="-7021452">
                <a:off x="292" y="2723"/>
                <a:ext cx="1764" cy="1430"/>
              </a:xfrm>
              <a:custGeom>
                <a:avLst/>
                <a:gdLst>
                  <a:gd name="T0" fmla="*/ 0 w 42222"/>
                  <a:gd name="T1" fmla="*/ 3 h 32202"/>
                  <a:gd name="T2" fmla="*/ 3 w 42222"/>
                  <a:gd name="T3" fmla="*/ 1 h 32202"/>
                  <a:gd name="T4" fmla="*/ 2 w 42222"/>
                  <a:gd name="T5" fmla="*/ 2 h 32202"/>
                  <a:gd name="T6" fmla="*/ 0 60000 65536"/>
                  <a:gd name="T7" fmla="*/ 0 60000 65536"/>
                  <a:gd name="T8" fmla="*/ 0 60000 65536"/>
                  <a:gd name="T9" fmla="*/ 0 w 42222"/>
                  <a:gd name="T10" fmla="*/ 0 h 32202"/>
                  <a:gd name="T11" fmla="*/ 42222 w 42222"/>
                  <a:gd name="T12" fmla="*/ 32202 h 32202"/>
                </a:gdLst>
                <a:ahLst/>
                <a:cxnLst>
                  <a:cxn ang="T6">
                    <a:pos x="T0" y="T1"/>
                  </a:cxn>
                  <a:cxn ang="T7">
                    <a:pos x="T2" y="T3"/>
                  </a:cxn>
                  <a:cxn ang="T8">
                    <a:pos x="T4" y="T5"/>
                  </a:cxn>
                </a:cxnLst>
                <a:rect l="T9" t="T10" r="T11" b="T12"/>
                <a:pathLst>
                  <a:path w="42222" h="32202" fill="none" extrusionOk="0">
                    <a:moveTo>
                      <a:pt x="2780" y="32202"/>
                    </a:moveTo>
                    <a:cubicBezTo>
                      <a:pt x="957" y="28965"/>
                      <a:pt x="0" y="25314"/>
                      <a:pt x="0" y="21600"/>
                    </a:cubicBezTo>
                    <a:cubicBezTo>
                      <a:pt x="0" y="9670"/>
                      <a:pt x="9670" y="0"/>
                      <a:pt x="21600" y="0"/>
                    </a:cubicBezTo>
                    <a:cubicBezTo>
                      <a:pt x="31054" y="-1"/>
                      <a:pt x="39410" y="6148"/>
                      <a:pt x="42222" y="15174"/>
                    </a:cubicBezTo>
                  </a:path>
                  <a:path w="42222" h="32202" stroke="0" extrusionOk="0">
                    <a:moveTo>
                      <a:pt x="2780" y="32202"/>
                    </a:moveTo>
                    <a:cubicBezTo>
                      <a:pt x="957" y="28965"/>
                      <a:pt x="0" y="25314"/>
                      <a:pt x="0" y="21600"/>
                    </a:cubicBezTo>
                    <a:cubicBezTo>
                      <a:pt x="0" y="9670"/>
                      <a:pt x="9670" y="0"/>
                      <a:pt x="21600" y="0"/>
                    </a:cubicBezTo>
                    <a:cubicBezTo>
                      <a:pt x="31054" y="-1"/>
                      <a:pt x="39410" y="6148"/>
                      <a:pt x="42222" y="15174"/>
                    </a:cubicBezTo>
                    <a:lnTo>
                      <a:pt x="21600" y="21600"/>
                    </a:lnTo>
                    <a:close/>
                  </a:path>
                </a:pathLst>
              </a:custGeom>
              <a:noFill/>
              <a:ln w="9525">
                <a:solidFill>
                  <a:srgbClr val="FF00FF"/>
                </a:solidFill>
                <a:round/>
                <a:headEnd/>
                <a:tailEnd/>
              </a:ln>
            </p:spPr>
            <p:txBody>
              <a:bodyPr anchor="ctr">
                <a:spAutoFit/>
              </a:bodyPr>
              <a:lstStyle/>
              <a:p>
                <a:endParaRPr lang="zh-CN" altLang="en-US"/>
              </a:p>
            </p:txBody>
          </p:sp>
          <p:sp>
            <p:nvSpPr>
              <p:cNvPr id="106506" name="Line 39"/>
              <p:cNvSpPr>
                <a:spLocks noChangeShapeType="1"/>
              </p:cNvSpPr>
              <p:nvPr/>
            </p:nvSpPr>
            <p:spPr bwMode="auto">
              <a:xfrm flipV="1">
                <a:off x="1896" y="3944"/>
                <a:ext cx="144" cy="96"/>
              </a:xfrm>
              <a:prstGeom prst="line">
                <a:avLst/>
              </a:prstGeom>
              <a:noFill/>
              <a:ln w="9525">
                <a:solidFill>
                  <a:srgbClr val="000000"/>
                </a:solidFill>
                <a:round/>
                <a:headEnd/>
                <a:tailEnd type="triangle" w="med" len="med"/>
              </a:ln>
            </p:spPr>
            <p:txBody>
              <a:bodyPr/>
              <a:lstStyle/>
              <a:p>
                <a:endParaRPr lang="zh-CN" altLang="en-US"/>
              </a:p>
            </p:txBody>
          </p:sp>
        </p:grpSp>
        <p:sp>
          <p:nvSpPr>
            <p:cNvPr id="106502" name="Text Box 40"/>
            <p:cNvSpPr txBox="1">
              <a:spLocks noChangeArrowheads="1"/>
            </p:cNvSpPr>
            <p:nvPr/>
          </p:nvSpPr>
          <p:spPr bwMode="auto">
            <a:xfrm>
              <a:off x="1968" y="2304"/>
              <a:ext cx="624" cy="288"/>
            </a:xfrm>
            <a:prstGeom prst="rect">
              <a:avLst/>
            </a:prstGeom>
            <a:noFill/>
            <a:ln w="9525">
              <a:noFill/>
              <a:miter lim="800000"/>
              <a:headEnd/>
              <a:tailEnd/>
            </a:ln>
          </p:spPr>
          <p:txBody>
            <a:bodyPr>
              <a:spAutoFit/>
            </a:bodyPr>
            <a:lstStyle/>
            <a:p>
              <a:pPr>
                <a:spcBef>
                  <a:spcPct val="50000"/>
                </a:spcBef>
              </a:pPr>
              <a:r>
                <a:rPr kumimoji="1" lang="en-US" altLang="zh-CN" sz="2400" b="1" i="1">
                  <a:latin typeface="宋体" pitchFamily="2" charset="-122"/>
                  <a:cs typeface="Times New Roman" pitchFamily="18" charset="0"/>
                </a:rPr>
                <a:t>  </a:t>
              </a:r>
              <a:r>
                <a:rPr kumimoji="1" lang="en-US" altLang="zh-CN" sz="2400" b="1">
                  <a:solidFill>
                    <a:srgbClr val="FF3300"/>
                  </a:solidFill>
                  <a:latin typeface="宋体" pitchFamily="2" charset="-122"/>
                  <a:cs typeface="Times New Roman" pitchFamily="18" charset="0"/>
                </a:rPr>
                <a:t>+7</a:t>
              </a:r>
              <a:endParaRPr lang="en-US" altLang="zh-CN">
                <a:solidFill>
                  <a:srgbClr val="FF3300"/>
                </a:solidFill>
              </a:endParaRPr>
            </a:p>
          </p:txBody>
        </p:sp>
        <p:sp>
          <p:nvSpPr>
            <p:cNvPr id="106503" name="Text Box 41"/>
            <p:cNvSpPr txBox="1">
              <a:spLocks noChangeArrowheads="1"/>
            </p:cNvSpPr>
            <p:nvPr/>
          </p:nvSpPr>
          <p:spPr bwMode="auto">
            <a:xfrm>
              <a:off x="432" y="3552"/>
              <a:ext cx="624" cy="288"/>
            </a:xfrm>
            <a:prstGeom prst="rect">
              <a:avLst/>
            </a:prstGeom>
            <a:noFill/>
            <a:ln w="9525">
              <a:noFill/>
              <a:miter lim="800000"/>
              <a:headEnd/>
              <a:tailEnd/>
            </a:ln>
          </p:spPr>
          <p:txBody>
            <a:bodyPr>
              <a:spAutoFit/>
            </a:bodyPr>
            <a:lstStyle/>
            <a:p>
              <a:pPr>
                <a:spcBef>
                  <a:spcPct val="50000"/>
                </a:spcBef>
              </a:pPr>
              <a:r>
                <a:rPr kumimoji="1" lang="en-US" altLang="zh-CN" sz="2400" b="1" i="1">
                  <a:latin typeface="宋体" pitchFamily="2" charset="-122"/>
                  <a:cs typeface="Times New Roman" pitchFamily="18" charset="0"/>
                </a:rPr>
                <a:t> </a:t>
              </a:r>
              <a:r>
                <a:rPr kumimoji="1" lang="en-US" altLang="zh-CN" sz="2400" b="1">
                  <a:solidFill>
                    <a:srgbClr val="FF3300"/>
                  </a:solidFill>
                  <a:latin typeface="宋体" pitchFamily="2" charset="-122"/>
                  <a:cs typeface="Times New Roman" pitchFamily="18" charset="0"/>
                </a:rPr>
                <a:t>- 5</a:t>
              </a:r>
              <a:endParaRPr lang="en-US" altLang="zh-CN">
                <a:solidFill>
                  <a:srgbClr val="FF3300"/>
                </a:solidFill>
              </a:endParaRPr>
            </a:p>
          </p:txBody>
        </p:sp>
      </p:gr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eaLnBrk="1" hangingPunct="1"/>
            <a:r>
              <a:rPr lang="zh-CN" altLang="en-US" smtClean="0">
                <a:latin typeface="Times New Roman" pitchFamily="18" charset="0"/>
              </a:rPr>
              <a:t>反码</a:t>
            </a:r>
          </a:p>
        </p:txBody>
      </p:sp>
      <p:sp>
        <p:nvSpPr>
          <p:cNvPr id="107523" name="Rectangle 3"/>
          <p:cNvSpPr>
            <a:spLocks noGrp="1" noChangeArrowheads="1"/>
          </p:cNvSpPr>
          <p:nvPr>
            <p:ph type="body" idx="1"/>
          </p:nvPr>
        </p:nvSpPr>
        <p:spPr>
          <a:xfrm>
            <a:off x="539750" y="1484313"/>
            <a:ext cx="8208963" cy="5087937"/>
          </a:xfrm>
        </p:spPr>
        <p:txBody>
          <a:bodyPr/>
          <a:lstStyle/>
          <a:p>
            <a:pPr eaLnBrk="1" hangingPunct="1"/>
            <a:r>
              <a:rPr lang="zh-CN" altLang="en-US" smtClean="0">
                <a:latin typeface="Times New Roman" pitchFamily="18" charset="0"/>
              </a:rPr>
              <a:t>反码又称为“对</a:t>
            </a:r>
            <a:r>
              <a:rPr lang="en-US" altLang="zh-CN" smtClean="0">
                <a:latin typeface="Times New Roman" pitchFamily="18" charset="0"/>
              </a:rPr>
              <a:t>1</a:t>
            </a:r>
            <a:r>
              <a:rPr lang="zh-CN" altLang="en-US" smtClean="0">
                <a:latin typeface="Times New Roman" pitchFamily="18" charset="0"/>
              </a:rPr>
              <a:t>的补数”，或者“基为</a:t>
            </a:r>
            <a:r>
              <a:rPr lang="en-US" altLang="zh-CN" smtClean="0">
                <a:latin typeface="Times New Roman" pitchFamily="18" charset="0"/>
              </a:rPr>
              <a:t>1</a:t>
            </a:r>
            <a:r>
              <a:rPr lang="zh-CN" altLang="en-US" smtClean="0">
                <a:latin typeface="Times New Roman" pitchFamily="18" charset="0"/>
              </a:rPr>
              <a:t>的补码”。</a:t>
            </a:r>
          </a:p>
          <a:p>
            <a:pPr eaLnBrk="1" hangingPunct="1"/>
            <a:r>
              <a:rPr lang="zh-CN" altLang="en-US" smtClean="0">
                <a:latin typeface="Times New Roman" pitchFamily="18" charset="0"/>
              </a:rPr>
              <a:t>正数的反码与原码相同。</a:t>
            </a:r>
          </a:p>
          <a:p>
            <a:pPr eaLnBrk="1" hangingPunct="1"/>
            <a:r>
              <a:rPr lang="zh-CN" altLang="en-US" smtClean="0">
                <a:latin typeface="Times New Roman" pitchFamily="18" charset="0"/>
              </a:rPr>
              <a:t>负数的反码是将其原码</a:t>
            </a:r>
            <a:r>
              <a:rPr lang="zh-CN" altLang="en-US" smtClean="0">
                <a:solidFill>
                  <a:srgbClr val="FF0000"/>
                </a:solidFill>
                <a:latin typeface="Times New Roman" pitchFamily="18" charset="0"/>
              </a:rPr>
              <a:t>除符号位以外按位取反</a:t>
            </a:r>
            <a:r>
              <a:rPr lang="zh-CN" altLang="en-US" smtClean="0">
                <a:latin typeface="Times New Roman" pitchFamily="18" charset="0"/>
              </a:rPr>
              <a:t>，符号位保持为</a:t>
            </a:r>
            <a:r>
              <a:rPr lang="en-US" altLang="zh-CN" smtClean="0">
                <a:latin typeface="Times New Roman" pitchFamily="18" charset="0"/>
              </a:rPr>
              <a:t>1</a:t>
            </a:r>
            <a:r>
              <a:rPr lang="zh-CN" altLang="en-US" smtClean="0">
                <a:latin typeface="Times New Roman" pitchFamily="18" charset="0"/>
              </a:rPr>
              <a:t>。</a:t>
            </a:r>
            <a:endParaRPr lang="en-US" altLang="zh-CN" smtClean="0">
              <a:latin typeface="Times New Roman" pitchFamily="18" charset="0"/>
            </a:endParaRPr>
          </a:p>
          <a:p>
            <a:pPr eaLnBrk="1" hangingPunct="1"/>
            <a:endParaRPr lang="zh-CN" altLang="en-US" smtClean="0">
              <a:latin typeface="Times New Roman" pitchFamily="18" charset="0"/>
            </a:endParaRPr>
          </a:p>
          <a:p>
            <a:pPr eaLnBrk="1" hangingPunct="1"/>
            <a:r>
              <a:rPr lang="zh-CN" altLang="en-US" smtClean="0">
                <a:latin typeface="Times New Roman" pitchFamily="18" charset="0"/>
              </a:rPr>
              <a:t>在反码中有两种不同形式表示零</a:t>
            </a:r>
          </a:p>
          <a:p>
            <a:pPr lvl="1" eaLnBrk="1" hangingPunct="1">
              <a:lnSpc>
                <a:spcPct val="110000"/>
              </a:lnSpc>
            </a:pPr>
            <a:r>
              <a:rPr lang="zh-CN" altLang="en-US" smtClean="0">
                <a:latin typeface="Times New Roman" pitchFamily="18" charset="0"/>
              </a:rPr>
              <a:t>以八位二进制数表示为例：</a:t>
            </a:r>
          </a:p>
          <a:p>
            <a:pPr lvl="1" eaLnBrk="1" hangingPunct="1">
              <a:lnSpc>
                <a:spcPct val="110000"/>
              </a:lnSpc>
            </a:pPr>
            <a:r>
              <a:rPr lang="en-US" altLang="zh-CN" smtClean="0">
                <a:latin typeface="Times New Roman" pitchFamily="18" charset="0"/>
              </a:rPr>
              <a:t>[+0]</a:t>
            </a:r>
            <a:r>
              <a:rPr lang="zh-CN" altLang="en-US" baseline="-25000" smtClean="0">
                <a:latin typeface="Times New Roman" pitchFamily="18" charset="0"/>
              </a:rPr>
              <a:t>反</a:t>
            </a:r>
            <a:r>
              <a:rPr lang="en-US" altLang="zh-CN" smtClean="0">
                <a:latin typeface="Times New Roman" pitchFamily="18" charset="0"/>
              </a:rPr>
              <a:t>= 00000000</a:t>
            </a:r>
          </a:p>
          <a:p>
            <a:pPr lvl="1" eaLnBrk="1" hangingPunct="1">
              <a:lnSpc>
                <a:spcPct val="110000"/>
              </a:lnSpc>
            </a:pPr>
            <a:r>
              <a:rPr lang="en-US" altLang="zh-CN" smtClean="0">
                <a:latin typeface="Times New Roman" pitchFamily="18" charset="0"/>
              </a:rPr>
              <a:t>[ -0]</a:t>
            </a:r>
            <a:r>
              <a:rPr lang="zh-CN" altLang="en-US" baseline="-25000" smtClean="0">
                <a:latin typeface="Times New Roman" pitchFamily="18" charset="0"/>
              </a:rPr>
              <a:t>反</a:t>
            </a:r>
            <a:r>
              <a:rPr lang="en-US" altLang="zh-CN" smtClean="0">
                <a:latin typeface="Times New Roman" pitchFamily="18" charset="0"/>
              </a:rPr>
              <a:t>= 11111111</a:t>
            </a:r>
          </a:p>
        </p:txBody>
      </p:sp>
    </p:spTree>
  </p:cSld>
  <p:clrMapOvr>
    <a:masterClrMapping/>
  </p:clrMapOvr>
  <p:transition>
    <p:dissolv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zh-CN" altLang="en-US" smtClean="0">
                <a:latin typeface="Times New Roman" pitchFamily="18" charset="0"/>
              </a:rPr>
              <a:t>数字系统综述</a:t>
            </a:r>
          </a:p>
        </p:txBody>
      </p:sp>
      <p:sp>
        <p:nvSpPr>
          <p:cNvPr id="36867" name="Freeform 3"/>
          <p:cNvSpPr>
            <a:spLocks/>
          </p:cNvSpPr>
          <p:nvPr/>
        </p:nvSpPr>
        <p:spPr bwMode="gray">
          <a:xfrm>
            <a:off x="5745163" y="2495550"/>
            <a:ext cx="614362" cy="981075"/>
          </a:xfrm>
          <a:custGeom>
            <a:avLst/>
            <a:gdLst>
              <a:gd name="T0" fmla="*/ 2147483647 w 308"/>
              <a:gd name="T1" fmla="*/ 2147483647 h 444"/>
              <a:gd name="T2" fmla="*/ 0 w 308"/>
              <a:gd name="T3" fmla="*/ 2147483647 h 444"/>
              <a:gd name="T4" fmla="*/ 0 w 308"/>
              <a:gd name="T5" fmla="*/ 2147483647 h 444"/>
              <a:gd name="T6" fmla="*/ 2147483647 w 308"/>
              <a:gd name="T7" fmla="*/ 0 h 444"/>
              <a:gd name="T8" fmla="*/ 2147483647 w 308"/>
              <a:gd name="T9" fmla="*/ 2147483647 h 444"/>
              <a:gd name="T10" fmla="*/ 0 60000 65536"/>
              <a:gd name="T11" fmla="*/ 0 60000 65536"/>
              <a:gd name="T12" fmla="*/ 0 60000 65536"/>
              <a:gd name="T13" fmla="*/ 0 60000 65536"/>
              <a:gd name="T14" fmla="*/ 0 60000 65536"/>
              <a:gd name="T15" fmla="*/ 0 w 308"/>
              <a:gd name="T16" fmla="*/ 0 h 444"/>
              <a:gd name="T17" fmla="*/ 308 w 308"/>
              <a:gd name="T18" fmla="*/ 444 h 444"/>
            </a:gdLst>
            <a:ahLst/>
            <a:cxnLst>
              <a:cxn ang="T10">
                <a:pos x="T0" y="T1"/>
              </a:cxn>
              <a:cxn ang="T11">
                <a:pos x="T2" y="T3"/>
              </a:cxn>
              <a:cxn ang="T12">
                <a:pos x="T4" y="T5"/>
              </a:cxn>
              <a:cxn ang="T13">
                <a:pos x="T6" y="T7"/>
              </a:cxn>
              <a:cxn ang="T14">
                <a:pos x="T8" y="T9"/>
              </a:cxn>
            </a:cxnLst>
            <a:rect l="T15" t="T16" r="T17" b="T18"/>
            <a:pathLst>
              <a:path w="308" h="444">
                <a:moveTo>
                  <a:pt x="308" y="120"/>
                </a:moveTo>
                <a:lnTo>
                  <a:pt x="0" y="444"/>
                </a:lnTo>
                <a:lnTo>
                  <a:pt x="0" y="286"/>
                </a:lnTo>
                <a:lnTo>
                  <a:pt x="308" y="0"/>
                </a:lnTo>
                <a:lnTo>
                  <a:pt x="308" y="120"/>
                </a:lnTo>
                <a:close/>
              </a:path>
            </a:pathLst>
          </a:custGeom>
          <a:gradFill rotWithShape="1">
            <a:gsLst>
              <a:gs pos="0">
                <a:srgbClr val="00281D"/>
              </a:gs>
              <a:gs pos="50000">
                <a:srgbClr val="00563F"/>
              </a:gs>
              <a:gs pos="100000">
                <a:srgbClr val="00281D"/>
              </a:gs>
            </a:gsLst>
            <a:lin ang="2700000" scaled="1"/>
          </a:gradFill>
          <a:ln w="0">
            <a:noFill/>
            <a:round/>
            <a:headEnd/>
            <a:tailEnd/>
          </a:ln>
        </p:spPr>
        <p:txBody>
          <a:bodyPr/>
          <a:lstStyle/>
          <a:p>
            <a:endParaRPr lang="zh-CN" altLang="en-US"/>
          </a:p>
        </p:txBody>
      </p:sp>
      <p:sp>
        <p:nvSpPr>
          <p:cNvPr id="36868" name="Freeform 4"/>
          <p:cNvSpPr>
            <a:spLocks/>
          </p:cNvSpPr>
          <p:nvPr/>
        </p:nvSpPr>
        <p:spPr bwMode="gray">
          <a:xfrm>
            <a:off x="2805113" y="2495550"/>
            <a:ext cx="3560762" cy="627063"/>
          </a:xfrm>
          <a:custGeom>
            <a:avLst/>
            <a:gdLst>
              <a:gd name="T0" fmla="*/ 2147483647 w 1786"/>
              <a:gd name="T1" fmla="*/ 2147483647 h 284"/>
              <a:gd name="T2" fmla="*/ 0 w 1786"/>
              <a:gd name="T3" fmla="*/ 2147483647 h 284"/>
              <a:gd name="T4" fmla="*/ 2147483647 w 1786"/>
              <a:gd name="T5" fmla="*/ 0 h 284"/>
              <a:gd name="T6" fmla="*/ 2147483647 w 1786"/>
              <a:gd name="T7" fmla="*/ 0 h 284"/>
              <a:gd name="T8" fmla="*/ 2147483647 w 1786"/>
              <a:gd name="T9" fmla="*/ 2147483647 h 284"/>
              <a:gd name="T10" fmla="*/ 0 60000 65536"/>
              <a:gd name="T11" fmla="*/ 0 60000 65536"/>
              <a:gd name="T12" fmla="*/ 0 60000 65536"/>
              <a:gd name="T13" fmla="*/ 0 60000 65536"/>
              <a:gd name="T14" fmla="*/ 0 60000 65536"/>
              <a:gd name="T15" fmla="*/ 0 w 1786"/>
              <a:gd name="T16" fmla="*/ 0 h 284"/>
              <a:gd name="T17" fmla="*/ 1786 w 1786"/>
              <a:gd name="T18" fmla="*/ 284 h 284"/>
            </a:gdLst>
            <a:ahLst/>
            <a:cxnLst>
              <a:cxn ang="T10">
                <a:pos x="T0" y="T1"/>
              </a:cxn>
              <a:cxn ang="T11">
                <a:pos x="T2" y="T3"/>
              </a:cxn>
              <a:cxn ang="T12">
                <a:pos x="T4" y="T5"/>
              </a:cxn>
              <a:cxn ang="T13">
                <a:pos x="T6" y="T7"/>
              </a:cxn>
              <a:cxn ang="T14">
                <a:pos x="T8" y="T9"/>
              </a:cxn>
            </a:cxnLst>
            <a:rect l="T15" t="T16" r="T17" b="T18"/>
            <a:pathLst>
              <a:path w="1786" h="284">
                <a:moveTo>
                  <a:pt x="1478" y="284"/>
                </a:moveTo>
                <a:lnTo>
                  <a:pt x="0" y="284"/>
                </a:lnTo>
                <a:lnTo>
                  <a:pt x="446" y="0"/>
                </a:lnTo>
                <a:lnTo>
                  <a:pt x="1786" y="0"/>
                </a:lnTo>
                <a:lnTo>
                  <a:pt x="1478" y="284"/>
                </a:lnTo>
                <a:close/>
              </a:path>
            </a:pathLst>
          </a:custGeom>
          <a:solidFill>
            <a:srgbClr val="00CC99"/>
          </a:solidFill>
          <a:ln w="0">
            <a:noFill/>
            <a:round/>
            <a:headEnd/>
            <a:tailEnd/>
          </a:ln>
        </p:spPr>
        <p:txBody>
          <a:bodyPr/>
          <a:lstStyle/>
          <a:p>
            <a:endParaRPr lang="zh-CN" altLang="en-US"/>
          </a:p>
        </p:txBody>
      </p:sp>
      <p:sp>
        <p:nvSpPr>
          <p:cNvPr id="36869" name="Freeform 5"/>
          <p:cNvSpPr>
            <a:spLocks/>
          </p:cNvSpPr>
          <p:nvPr/>
        </p:nvSpPr>
        <p:spPr bwMode="gray">
          <a:xfrm>
            <a:off x="5127625" y="3470275"/>
            <a:ext cx="612775" cy="974725"/>
          </a:xfrm>
          <a:custGeom>
            <a:avLst/>
            <a:gdLst>
              <a:gd name="T0" fmla="*/ 2147483647 w 308"/>
              <a:gd name="T1" fmla="*/ 2147483647 h 442"/>
              <a:gd name="T2" fmla="*/ 0 w 308"/>
              <a:gd name="T3" fmla="*/ 2147483647 h 442"/>
              <a:gd name="T4" fmla="*/ 0 w 308"/>
              <a:gd name="T5" fmla="*/ 2147483647 h 442"/>
              <a:gd name="T6" fmla="*/ 2147483647 w 308"/>
              <a:gd name="T7" fmla="*/ 0 h 442"/>
              <a:gd name="T8" fmla="*/ 2147483647 w 308"/>
              <a:gd name="T9" fmla="*/ 2147483647 h 442"/>
              <a:gd name="T10" fmla="*/ 0 60000 65536"/>
              <a:gd name="T11" fmla="*/ 0 60000 65536"/>
              <a:gd name="T12" fmla="*/ 0 60000 65536"/>
              <a:gd name="T13" fmla="*/ 0 60000 65536"/>
              <a:gd name="T14" fmla="*/ 0 60000 65536"/>
              <a:gd name="T15" fmla="*/ 0 w 308"/>
              <a:gd name="T16" fmla="*/ 0 h 442"/>
              <a:gd name="T17" fmla="*/ 308 w 308"/>
              <a:gd name="T18" fmla="*/ 442 h 442"/>
            </a:gdLst>
            <a:ahLst/>
            <a:cxnLst>
              <a:cxn ang="T10">
                <a:pos x="T0" y="T1"/>
              </a:cxn>
              <a:cxn ang="T11">
                <a:pos x="T2" y="T3"/>
              </a:cxn>
              <a:cxn ang="T12">
                <a:pos x="T4" y="T5"/>
              </a:cxn>
              <a:cxn ang="T13">
                <a:pos x="T6" y="T7"/>
              </a:cxn>
              <a:cxn ang="T14">
                <a:pos x="T8" y="T9"/>
              </a:cxn>
            </a:cxnLst>
            <a:rect l="T15" t="T16" r="T17" b="T18"/>
            <a:pathLst>
              <a:path w="308" h="442">
                <a:moveTo>
                  <a:pt x="308" y="120"/>
                </a:moveTo>
                <a:lnTo>
                  <a:pt x="0" y="442"/>
                </a:lnTo>
                <a:lnTo>
                  <a:pt x="0" y="286"/>
                </a:lnTo>
                <a:lnTo>
                  <a:pt x="308" y="0"/>
                </a:lnTo>
                <a:lnTo>
                  <a:pt x="308" y="120"/>
                </a:lnTo>
                <a:close/>
              </a:path>
            </a:pathLst>
          </a:custGeom>
          <a:gradFill rotWithShape="1">
            <a:gsLst>
              <a:gs pos="0">
                <a:srgbClr val="230744"/>
              </a:gs>
              <a:gs pos="50000">
                <a:srgbClr val="4B1092"/>
              </a:gs>
              <a:gs pos="100000">
                <a:srgbClr val="230744"/>
              </a:gs>
            </a:gsLst>
            <a:lin ang="2700000" scaled="1"/>
          </a:gradFill>
          <a:ln w="0">
            <a:noFill/>
            <a:round/>
            <a:headEnd/>
            <a:tailEnd/>
          </a:ln>
        </p:spPr>
        <p:txBody>
          <a:bodyPr/>
          <a:lstStyle/>
          <a:p>
            <a:endParaRPr lang="zh-CN" altLang="en-US"/>
          </a:p>
        </p:txBody>
      </p:sp>
      <p:sp>
        <p:nvSpPr>
          <p:cNvPr id="36870" name="Freeform 6"/>
          <p:cNvSpPr>
            <a:spLocks/>
          </p:cNvSpPr>
          <p:nvPr/>
        </p:nvSpPr>
        <p:spPr bwMode="gray">
          <a:xfrm>
            <a:off x="1920875" y="3470275"/>
            <a:ext cx="3827463" cy="625475"/>
          </a:xfrm>
          <a:custGeom>
            <a:avLst/>
            <a:gdLst>
              <a:gd name="T0" fmla="*/ 2147483647 w 1920"/>
              <a:gd name="T1" fmla="*/ 2147483647 h 284"/>
              <a:gd name="T2" fmla="*/ 0 w 1920"/>
              <a:gd name="T3" fmla="*/ 2147483647 h 284"/>
              <a:gd name="T4" fmla="*/ 2147483647 w 1920"/>
              <a:gd name="T5" fmla="*/ 0 h 284"/>
              <a:gd name="T6" fmla="*/ 2147483647 w 1920"/>
              <a:gd name="T7" fmla="*/ 0 h 284"/>
              <a:gd name="T8" fmla="*/ 2147483647 w 1920"/>
              <a:gd name="T9" fmla="*/ 2147483647 h 284"/>
              <a:gd name="T10" fmla="*/ 0 60000 65536"/>
              <a:gd name="T11" fmla="*/ 0 60000 65536"/>
              <a:gd name="T12" fmla="*/ 0 60000 65536"/>
              <a:gd name="T13" fmla="*/ 0 60000 65536"/>
              <a:gd name="T14" fmla="*/ 0 60000 65536"/>
              <a:gd name="T15" fmla="*/ 0 w 1920"/>
              <a:gd name="T16" fmla="*/ 0 h 284"/>
              <a:gd name="T17" fmla="*/ 1920 w 1920"/>
              <a:gd name="T18" fmla="*/ 284 h 284"/>
            </a:gdLst>
            <a:ahLst/>
            <a:cxnLst>
              <a:cxn ang="T10">
                <a:pos x="T0" y="T1"/>
              </a:cxn>
              <a:cxn ang="T11">
                <a:pos x="T2" y="T3"/>
              </a:cxn>
              <a:cxn ang="T12">
                <a:pos x="T4" y="T5"/>
              </a:cxn>
              <a:cxn ang="T13">
                <a:pos x="T6" y="T7"/>
              </a:cxn>
              <a:cxn ang="T14">
                <a:pos x="T8" y="T9"/>
              </a:cxn>
            </a:cxnLst>
            <a:rect l="T15" t="T16" r="T17" b="T18"/>
            <a:pathLst>
              <a:path w="1920" h="284">
                <a:moveTo>
                  <a:pt x="1612" y="284"/>
                </a:moveTo>
                <a:lnTo>
                  <a:pt x="0" y="284"/>
                </a:lnTo>
                <a:lnTo>
                  <a:pt x="446" y="0"/>
                </a:lnTo>
                <a:lnTo>
                  <a:pt x="1920" y="0"/>
                </a:lnTo>
                <a:lnTo>
                  <a:pt x="1612" y="284"/>
                </a:lnTo>
                <a:close/>
              </a:path>
            </a:pathLst>
          </a:custGeom>
          <a:solidFill>
            <a:srgbClr val="A77BFF"/>
          </a:solidFill>
          <a:ln w="0">
            <a:noFill/>
            <a:round/>
            <a:headEnd/>
            <a:tailEnd/>
          </a:ln>
        </p:spPr>
        <p:txBody>
          <a:bodyPr/>
          <a:lstStyle/>
          <a:p>
            <a:endParaRPr lang="zh-CN" altLang="en-US"/>
          </a:p>
        </p:txBody>
      </p:sp>
      <p:sp>
        <p:nvSpPr>
          <p:cNvPr id="36871" name="Freeform 7"/>
          <p:cNvSpPr>
            <a:spLocks/>
          </p:cNvSpPr>
          <p:nvPr/>
        </p:nvSpPr>
        <p:spPr bwMode="gray">
          <a:xfrm>
            <a:off x="4508500" y="4433888"/>
            <a:ext cx="611188" cy="981075"/>
          </a:xfrm>
          <a:custGeom>
            <a:avLst/>
            <a:gdLst>
              <a:gd name="T0" fmla="*/ 2147483647 w 306"/>
              <a:gd name="T1" fmla="*/ 2147483647 h 444"/>
              <a:gd name="T2" fmla="*/ 0 w 306"/>
              <a:gd name="T3" fmla="*/ 2147483647 h 444"/>
              <a:gd name="T4" fmla="*/ 0 w 306"/>
              <a:gd name="T5" fmla="*/ 2147483647 h 444"/>
              <a:gd name="T6" fmla="*/ 2147483647 w 306"/>
              <a:gd name="T7" fmla="*/ 0 h 444"/>
              <a:gd name="T8" fmla="*/ 2147483647 w 306"/>
              <a:gd name="T9" fmla="*/ 2147483647 h 444"/>
              <a:gd name="T10" fmla="*/ 0 60000 65536"/>
              <a:gd name="T11" fmla="*/ 0 60000 65536"/>
              <a:gd name="T12" fmla="*/ 0 60000 65536"/>
              <a:gd name="T13" fmla="*/ 0 60000 65536"/>
              <a:gd name="T14" fmla="*/ 0 60000 65536"/>
              <a:gd name="T15" fmla="*/ 0 w 306"/>
              <a:gd name="T16" fmla="*/ 0 h 444"/>
              <a:gd name="T17" fmla="*/ 306 w 306"/>
              <a:gd name="T18" fmla="*/ 444 h 444"/>
            </a:gdLst>
            <a:ahLst/>
            <a:cxnLst>
              <a:cxn ang="T10">
                <a:pos x="T0" y="T1"/>
              </a:cxn>
              <a:cxn ang="T11">
                <a:pos x="T2" y="T3"/>
              </a:cxn>
              <a:cxn ang="T12">
                <a:pos x="T4" y="T5"/>
              </a:cxn>
              <a:cxn ang="T13">
                <a:pos x="T6" y="T7"/>
              </a:cxn>
              <a:cxn ang="T14">
                <a:pos x="T8" y="T9"/>
              </a:cxn>
            </a:cxnLst>
            <a:rect l="T15" t="T16" r="T17" b="T18"/>
            <a:pathLst>
              <a:path w="306" h="444">
                <a:moveTo>
                  <a:pt x="306" y="122"/>
                </a:moveTo>
                <a:lnTo>
                  <a:pt x="0" y="444"/>
                </a:lnTo>
                <a:lnTo>
                  <a:pt x="0" y="286"/>
                </a:lnTo>
                <a:lnTo>
                  <a:pt x="306" y="0"/>
                </a:lnTo>
                <a:lnTo>
                  <a:pt x="306" y="122"/>
                </a:lnTo>
                <a:close/>
              </a:path>
            </a:pathLst>
          </a:custGeom>
          <a:gradFill rotWithShape="1">
            <a:gsLst>
              <a:gs pos="0">
                <a:srgbClr val="431805"/>
              </a:gs>
              <a:gs pos="50000">
                <a:srgbClr val="90330A"/>
              </a:gs>
              <a:gs pos="100000">
                <a:srgbClr val="431805"/>
              </a:gs>
            </a:gsLst>
            <a:lin ang="2700000" scaled="1"/>
          </a:gradFill>
          <a:ln w="0">
            <a:noFill/>
            <a:round/>
            <a:headEnd/>
            <a:tailEnd/>
          </a:ln>
        </p:spPr>
        <p:txBody>
          <a:bodyPr/>
          <a:lstStyle/>
          <a:p>
            <a:endParaRPr lang="zh-CN" altLang="en-US"/>
          </a:p>
        </p:txBody>
      </p:sp>
      <p:sp>
        <p:nvSpPr>
          <p:cNvPr id="36872" name="Freeform 8"/>
          <p:cNvSpPr>
            <a:spLocks/>
          </p:cNvSpPr>
          <p:nvPr/>
        </p:nvSpPr>
        <p:spPr bwMode="gray">
          <a:xfrm>
            <a:off x="3894138" y="5400675"/>
            <a:ext cx="614362" cy="981075"/>
          </a:xfrm>
          <a:custGeom>
            <a:avLst/>
            <a:gdLst>
              <a:gd name="T0" fmla="*/ 2147483647 w 308"/>
              <a:gd name="T1" fmla="*/ 2147483647 h 444"/>
              <a:gd name="T2" fmla="*/ 0 w 308"/>
              <a:gd name="T3" fmla="*/ 2147483647 h 444"/>
              <a:gd name="T4" fmla="*/ 0 w 308"/>
              <a:gd name="T5" fmla="*/ 2147483647 h 444"/>
              <a:gd name="T6" fmla="*/ 2147483647 w 308"/>
              <a:gd name="T7" fmla="*/ 0 h 444"/>
              <a:gd name="T8" fmla="*/ 2147483647 w 308"/>
              <a:gd name="T9" fmla="*/ 2147483647 h 444"/>
              <a:gd name="T10" fmla="*/ 0 60000 65536"/>
              <a:gd name="T11" fmla="*/ 0 60000 65536"/>
              <a:gd name="T12" fmla="*/ 0 60000 65536"/>
              <a:gd name="T13" fmla="*/ 0 60000 65536"/>
              <a:gd name="T14" fmla="*/ 0 60000 65536"/>
              <a:gd name="T15" fmla="*/ 0 w 308"/>
              <a:gd name="T16" fmla="*/ 0 h 444"/>
              <a:gd name="T17" fmla="*/ 308 w 308"/>
              <a:gd name="T18" fmla="*/ 444 h 444"/>
            </a:gdLst>
            <a:ahLst/>
            <a:cxnLst>
              <a:cxn ang="T10">
                <a:pos x="T0" y="T1"/>
              </a:cxn>
              <a:cxn ang="T11">
                <a:pos x="T2" y="T3"/>
              </a:cxn>
              <a:cxn ang="T12">
                <a:pos x="T4" y="T5"/>
              </a:cxn>
              <a:cxn ang="T13">
                <a:pos x="T6" y="T7"/>
              </a:cxn>
              <a:cxn ang="T14">
                <a:pos x="T8" y="T9"/>
              </a:cxn>
            </a:cxnLst>
            <a:rect l="T15" t="T16" r="T17" b="T18"/>
            <a:pathLst>
              <a:path w="308" h="444">
                <a:moveTo>
                  <a:pt x="308" y="122"/>
                </a:moveTo>
                <a:lnTo>
                  <a:pt x="0" y="444"/>
                </a:lnTo>
                <a:lnTo>
                  <a:pt x="0" y="286"/>
                </a:lnTo>
                <a:lnTo>
                  <a:pt x="308" y="0"/>
                </a:lnTo>
                <a:lnTo>
                  <a:pt x="308" y="122"/>
                </a:lnTo>
                <a:close/>
              </a:path>
            </a:pathLst>
          </a:custGeom>
          <a:gradFill rotWithShape="1">
            <a:gsLst>
              <a:gs pos="0">
                <a:srgbClr val="433206"/>
              </a:gs>
              <a:gs pos="50000">
                <a:srgbClr val="906B0E"/>
              </a:gs>
              <a:gs pos="100000">
                <a:srgbClr val="433206"/>
              </a:gs>
            </a:gsLst>
            <a:lin ang="2700000" scaled="1"/>
          </a:gradFill>
          <a:ln w="0">
            <a:noFill/>
            <a:round/>
            <a:headEnd/>
            <a:tailEnd/>
          </a:ln>
        </p:spPr>
        <p:txBody>
          <a:bodyPr/>
          <a:lstStyle/>
          <a:p>
            <a:endParaRPr lang="zh-CN" altLang="en-US"/>
          </a:p>
        </p:txBody>
      </p:sp>
      <p:sp>
        <p:nvSpPr>
          <p:cNvPr id="36873" name="Freeform 9"/>
          <p:cNvSpPr>
            <a:spLocks/>
          </p:cNvSpPr>
          <p:nvPr/>
        </p:nvSpPr>
        <p:spPr bwMode="gray">
          <a:xfrm>
            <a:off x="161925" y="5405438"/>
            <a:ext cx="4346575" cy="627062"/>
          </a:xfrm>
          <a:custGeom>
            <a:avLst/>
            <a:gdLst>
              <a:gd name="T0" fmla="*/ 2147483647 w 2180"/>
              <a:gd name="T1" fmla="*/ 2147483647 h 284"/>
              <a:gd name="T2" fmla="*/ 0 w 2180"/>
              <a:gd name="T3" fmla="*/ 2147483647 h 284"/>
              <a:gd name="T4" fmla="*/ 2147483647 w 2180"/>
              <a:gd name="T5" fmla="*/ 0 h 284"/>
              <a:gd name="T6" fmla="*/ 2147483647 w 2180"/>
              <a:gd name="T7" fmla="*/ 0 h 284"/>
              <a:gd name="T8" fmla="*/ 2147483647 w 2180"/>
              <a:gd name="T9" fmla="*/ 2147483647 h 284"/>
              <a:gd name="T10" fmla="*/ 0 60000 65536"/>
              <a:gd name="T11" fmla="*/ 0 60000 65536"/>
              <a:gd name="T12" fmla="*/ 0 60000 65536"/>
              <a:gd name="T13" fmla="*/ 0 60000 65536"/>
              <a:gd name="T14" fmla="*/ 0 60000 65536"/>
              <a:gd name="T15" fmla="*/ 0 w 2180"/>
              <a:gd name="T16" fmla="*/ 0 h 284"/>
              <a:gd name="T17" fmla="*/ 2180 w 2180"/>
              <a:gd name="T18" fmla="*/ 284 h 284"/>
            </a:gdLst>
            <a:ahLst/>
            <a:cxnLst>
              <a:cxn ang="T10">
                <a:pos x="T0" y="T1"/>
              </a:cxn>
              <a:cxn ang="T11">
                <a:pos x="T2" y="T3"/>
              </a:cxn>
              <a:cxn ang="T12">
                <a:pos x="T4" y="T5"/>
              </a:cxn>
              <a:cxn ang="T13">
                <a:pos x="T6" y="T7"/>
              </a:cxn>
              <a:cxn ang="T14">
                <a:pos x="T8" y="T9"/>
              </a:cxn>
            </a:cxnLst>
            <a:rect l="T15" t="T16" r="T17" b="T18"/>
            <a:pathLst>
              <a:path w="2180" h="284">
                <a:moveTo>
                  <a:pt x="1872" y="284"/>
                </a:moveTo>
                <a:lnTo>
                  <a:pt x="0" y="284"/>
                </a:lnTo>
                <a:lnTo>
                  <a:pt x="446" y="0"/>
                </a:lnTo>
                <a:lnTo>
                  <a:pt x="2180" y="0"/>
                </a:lnTo>
                <a:lnTo>
                  <a:pt x="1872" y="284"/>
                </a:lnTo>
                <a:close/>
              </a:path>
            </a:pathLst>
          </a:custGeom>
          <a:solidFill>
            <a:srgbClr val="F2E160"/>
          </a:solidFill>
          <a:ln w="0">
            <a:noFill/>
            <a:round/>
            <a:headEnd/>
            <a:tailEnd/>
          </a:ln>
        </p:spPr>
        <p:txBody>
          <a:bodyPr/>
          <a:lstStyle/>
          <a:p>
            <a:endParaRPr lang="zh-CN" altLang="en-US"/>
          </a:p>
        </p:txBody>
      </p:sp>
      <p:sp>
        <p:nvSpPr>
          <p:cNvPr id="36874" name="Freeform 10"/>
          <p:cNvSpPr>
            <a:spLocks/>
          </p:cNvSpPr>
          <p:nvPr/>
        </p:nvSpPr>
        <p:spPr bwMode="gray">
          <a:xfrm>
            <a:off x="792163" y="1881188"/>
            <a:ext cx="2894012" cy="3960812"/>
          </a:xfrm>
          <a:custGeom>
            <a:avLst/>
            <a:gdLst>
              <a:gd name="T0" fmla="*/ 2147483647 w 1824"/>
              <a:gd name="T1" fmla="*/ 2147483647 h 2648"/>
              <a:gd name="T2" fmla="*/ 2147483647 w 1824"/>
              <a:gd name="T3" fmla="*/ 2147483647 h 2648"/>
              <a:gd name="T4" fmla="*/ 2147483647 w 1824"/>
              <a:gd name="T5" fmla="*/ 2147483647 h 2648"/>
              <a:gd name="T6" fmla="*/ 2147483647 w 1824"/>
              <a:gd name="T7" fmla="*/ 2147483647 h 2648"/>
              <a:gd name="T8" fmla="*/ 2147483647 w 1824"/>
              <a:gd name="T9" fmla="*/ 2147483647 h 2648"/>
              <a:gd name="T10" fmla="*/ 2147483647 w 1824"/>
              <a:gd name="T11" fmla="*/ 2147483647 h 2648"/>
              <a:gd name="T12" fmla="*/ 2147483647 w 1824"/>
              <a:gd name="T13" fmla="*/ 2147483647 h 2648"/>
              <a:gd name="T14" fmla="*/ 2147483647 w 1824"/>
              <a:gd name="T15" fmla="*/ 2147483647 h 2648"/>
              <a:gd name="T16" fmla="*/ 2147483647 w 1824"/>
              <a:gd name="T17" fmla="*/ 2147483647 h 2648"/>
              <a:gd name="T18" fmla="*/ 2147483647 w 1824"/>
              <a:gd name="T19" fmla="*/ 2147483647 h 2648"/>
              <a:gd name="T20" fmla="*/ 2147483647 w 1824"/>
              <a:gd name="T21" fmla="*/ 2147483647 h 2648"/>
              <a:gd name="T22" fmla="*/ 2147483647 w 1824"/>
              <a:gd name="T23" fmla="*/ 2147483647 h 2648"/>
              <a:gd name="T24" fmla="*/ 2147483647 w 1824"/>
              <a:gd name="T25" fmla="*/ 2147483647 h 2648"/>
              <a:gd name="T26" fmla="*/ 2147483647 w 1824"/>
              <a:gd name="T27" fmla="*/ 2147483647 h 2648"/>
              <a:gd name="T28" fmla="*/ 2147483647 w 1824"/>
              <a:gd name="T29" fmla="*/ 2147483647 h 2648"/>
              <a:gd name="T30" fmla="*/ 2147483647 w 1824"/>
              <a:gd name="T31" fmla="*/ 2147483647 h 2648"/>
              <a:gd name="T32" fmla="*/ 2147483647 w 1824"/>
              <a:gd name="T33" fmla="*/ 2147483647 h 2648"/>
              <a:gd name="T34" fmla="*/ 2147483647 w 1824"/>
              <a:gd name="T35" fmla="*/ 2147483647 h 2648"/>
              <a:gd name="T36" fmla="*/ 2147483647 w 1824"/>
              <a:gd name="T37" fmla="*/ 2147483647 h 2648"/>
              <a:gd name="T38" fmla="*/ 2147483647 w 1824"/>
              <a:gd name="T39" fmla="*/ 2147483647 h 2648"/>
              <a:gd name="T40" fmla="*/ 2147483647 w 1824"/>
              <a:gd name="T41" fmla="*/ 2147483647 h 2648"/>
              <a:gd name="T42" fmla="*/ 2147483647 w 1824"/>
              <a:gd name="T43" fmla="*/ 2147483647 h 2648"/>
              <a:gd name="T44" fmla="*/ 2147483647 w 1824"/>
              <a:gd name="T45" fmla="*/ 2147483647 h 2648"/>
              <a:gd name="T46" fmla="*/ 2147483647 w 1824"/>
              <a:gd name="T47" fmla="*/ 2147483647 h 2648"/>
              <a:gd name="T48" fmla="*/ 2147483647 w 1824"/>
              <a:gd name="T49" fmla="*/ 2147483647 h 2648"/>
              <a:gd name="T50" fmla="*/ 2147483647 w 1824"/>
              <a:gd name="T51" fmla="*/ 2147483647 h 2648"/>
              <a:gd name="T52" fmla="*/ 2147483647 w 1824"/>
              <a:gd name="T53" fmla="*/ 2147483647 h 2648"/>
              <a:gd name="T54" fmla="*/ 2147483647 w 1824"/>
              <a:gd name="T55" fmla="*/ 2147483647 h 2648"/>
              <a:gd name="T56" fmla="*/ 2147483647 w 1824"/>
              <a:gd name="T57" fmla="*/ 2147483647 h 2648"/>
              <a:gd name="T58" fmla="*/ 2147483647 w 1824"/>
              <a:gd name="T59" fmla="*/ 2147483647 h 2648"/>
              <a:gd name="T60" fmla="*/ 2147483647 w 1824"/>
              <a:gd name="T61" fmla="*/ 2147483647 h 2648"/>
              <a:gd name="T62" fmla="*/ 2147483647 w 1824"/>
              <a:gd name="T63" fmla="*/ 2147483647 h 26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24"/>
              <a:gd name="T97" fmla="*/ 0 h 2648"/>
              <a:gd name="T98" fmla="*/ 1824 w 1824"/>
              <a:gd name="T99" fmla="*/ 2648 h 26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D11364"/>
              </a:gs>
              <a:gs pos="100000">
                <a:srgbClr val="61092E"/>
              </a:gs>
            </a:gsLst>
            <a:lin ang="5400000" scaled="1"/>
          </a:gradFill>
          <a:ln w="0">
            <a:noFill/>
            <a:round/>
            <a:headEnd/>
            <a:tailEnd/>
          </a:ln>
        </p:spPr>
        <p:txBody>
          <a:bodyPr/>
          <a:lstStyle/>
          <a:p>
            <a:endParaRPr lang="zh-CN" altLang="en-US"/>
          </a:p>
        </p:txBody>
      </p:sp>
      <p:sp>
        <p:nvSpPr>
          <p:cNvPr id="36875" name="Rectangle 11"/>
          <p:cNvSpPr>
            <a:spLocks noChangeArrowheads="1"/>
          </p:cNvSpPr>
          <p:nvPr/>
        </p:nvSpPr>
        <p:spPr bwMode="gray">
          <a:xfrm>
            <a:off x="2811463" y="3122613"/>
            <a:ext cx="2947987" cy="352425"/>
          </a:xfrm>
          <a:prstGeom prst="rect">
            <a:avLst/>
          </a:prstGeom>
          <a:gradFill rotWithShape="1">
            <a:gsLst>
              <a:gs pos="0">
                <a:srgbClr val="00684D"/>
              </a:gs>
              <a:gs pos="50000">
                <a:srgbClr val="00906A"/>
              </a:gs>
              <a:gs pos="100000">
                <a:srgbClr val="00684D"/>
              </a:gs>
            </a:gsLst>
            <a:lin ang="2700000" scaled="1"/>
          </a:gradFill>
          <a:ln w="9525">
            <a:noFill/>
            <a:miter lim="800000"/>
            <a:headEnd/>
            <a:tailEnd/>
          </a:ln>
        </p:spPr>
        <p:txBody>
          <a:bodyPr wrap="none" anchor="ctr"/>
          <a:lstStyle/>
          <a:p>
            <a:pPr algn="ctr" eaLnBrk="0" hangingPunct="0"/>
            <a:r>
              <a:rPr lang="zh-CN" altLang="en-US" b="1">
                <a:solidFill>
                  <a:schemeClr val="bg1"/>
                </a:solidFill>
                <a:latin typeface="Verdana" pitchFamily="34" charset="0"/>
                <a:ea typeface="宋体" pitchFamily="2" charset="-122"/>
              </a:rPr>
              <a:t>第四级：复杂的功能逻辑单元</a:t>
            </a:r>
          </a:p>
        </p:txBody>
      </p:sp>
      <p:sp>
        <p:nvSpPr>
          <p:cNvPr id="36876" name="Rectangle 12"/>
          <p:cNvSpPr>
            <a:spLocks noChangeArrowheads="1"/>
          </p:cNvSpPr>
          <p:nvPr/>
        </p:nvSpPr>
        <p:spPr bwMode="gray">
          <a:xfrm>
            <a:off x="1922463" y="4095750"/>
            <a:ext cx="3211512" cy="346075"/>
          </a:xfrm>
          <a:prstGeom prst="rect">
            <a:avLst/>
          </a:prstGeom>
          <a:gradFill rotWithShape="1">
            <a:gsLst>
              <a:gs pos="0">
                <a:srgbClr val="5D2FB9"/>
              </a:gs>
              <a:gs pos="50000">
                <a:srgbClr val="8041FF"/>
              </a:gs>
              <a:gs pos="100000">
                <a:srgbClr val="5D2FB9"/>
              </a:gs>
            </a:gsLst>
            <a:lin ang="2700000" scaled="1"/>
          </a:gradFill>
          <a:ln w="9525">
            <a:noFill/>
            <a:miter lim="800000"/>
            <a:headEnd/>
            <a:tailEnd/>
          </a:ln>
        </p:spPr>
        <p:txBody>
          <a:bodyPr wrap="none" anchor="ctr"/>
          <a:lstStyle/>
          <a:p>
            <a:pPr algn="ctr" eaLnBrk="0" hangingPunct="0"/>
            <a:r>
              <a:rPr lang="zh-CN" altLang="en-US" b="1">
                <a:solidFill>
                  <a:schemeClr val="bg1"/>
                </a:solidFill>
                <a:latin typeface="Verdana" pitchFamily="34" charset="0"/>
                <a:ea typeface="宋体" pitchFamily="2" charset="-122"/>
              </a:rPr>
              <a:t>第三级：功能逻辑单元</a:t>
            </a:r>
          </a:p>
        </p:txBody>
      </p:sp>
      <p:sp>
        <p:nvSpPr>
          <p:cNvPr id="36877" name="Freeform 13"/>
          <p:cNvSpPr>
            <a:spLocks/>
          </p:cNvSpPr>
          <p:nvPr/>
        </p:nvSpPr>
        <p:spPr bwMode="gray">
          <a:xfrm>
            <a:off x="1042988" y="4433888"/>
            <a:ext cx="4083050" cy="631825"/>
          </a:xfrm>
          <a:custGeom>
            <a:avLst/>
            <a:gdLst>
              <a:gd name="T0" fmla="*/ 2147483647 w 2048"/>
              <a:gd name="T1" fmla="*/ 2147483647 h 286"/>
              <a:gd name="T2" fmla="*/ 0 w 2048"/>
              <a:gd name="T3" fmla="*/ 2147483647 h 286"/>
              <a:gd name="T4" fmla="*/ 2147483647 w 2048"/>
              <a:gd name="T5" fmla="*/ 0 h 286"/>
              <a:gd name="T6" fmla="*/ 2147483647 w 2048"/>
              <a:gd name="T7" fmla="*/ 0 h 286"/>
              <a:gd name="T8" fmla="*/ 2147483647 w 2048"/>
              <a:gd name="T9" fmla="*/ 2147483647 h 286"/>
              <a:gd name="T10" fmla="*/ 0 60000 65536"/>
              <a:gd name="T11" fmla="*/ 0 60000 65536"/>
              <a:gd name="T12" fmla="*/ 0 60000 65536"/>
              <a:gd name="T13" fmla="*/ 0 60000 65536"/>
              <a:gd name="T14" fmla="*/ 0 60000 65536"/>
              <a:gd name="T15" fmla="*/ 0 w 2048"/>
              <a:gd name="T16" fmla="*/ 0 h 286"/>
              <a:gd name="T17" fmla="*/ 2048 w 2048"/>
              <a:gd name="T18" fmla="*/ 286 h 286"/>
            </a:gdLst>
            <a:ahLst/>
            <a:cxnLst>
              <a:cxn ang="T10">
                <a:pos x="T0" y="T1"/>
              </a:cxn>
              <a:cxn ang="T11">
                <a:pos x="T2" y="T3"/>
              </a:cxn>
              <a:cxn ang="T12">
                <a:pos x="T4" y="T5"/>
              </a:cxn>
              <a:cxn ang="T13">
                <a:pos x="T6" y="T7"/>
              </a:cxn>
              <a:cxn ang="T14">
                <a:pos x="T8" y="T9"/>
              </a:cxn>
            </a:cxnLst>
            <a:rect l="T15" t="T16" r="T17" b="T18"/>
            <a:pathLst>
              <a:path w="2048" h="286">
                <a:moveTo>
                  <a:pt x="1742" y="286"/>
                </a:moveTo>
                <a:lnTo>
                  <a:pt x="0" y="286"/>
                </a:lnTo>
                <a:lnTo>
                  <a:pt x="446" y="0"/>
                </a:lnTo>
                <a:lnTo>
                  <a:pt x="2048" y="0"/>
                </a:lnTo>
                <a:lnTo>
                  <a:pt x="1742" y="286"/>
                </a:lnTo>
                <a:close/>
              </a:path>
            </a:pathLst>
          </a:custGeom>
          <a:solidFill>
            <a:srgbClr val="FF9966"/>
          </a:solidFill>
          <a:ln w="0">
            <a:noFill/>
            <a:round/>
            <a:headEnd/>
            <a:tailEnd/>
          </a:ln>
        </p:spPr>
        <p:txBody>
          <a:bodyPr/>
          <a:lstStyle/>
          <a:p>
            <a:endParaRPr lang="zh-CN" altLang="en-US"/>
          </a:p>
        </p:txBody>
      </p:sp>
      <p:sp>
        <p:nvSpPr>
          <p:cNvPr id="36878" name="Rectangle 14"/>
          <p:cNvSpPr>
            <a:spLocks noChangeArrowheads="1"/>
          </p:cNvSpPr>
          <p:nvPr/>
        </p:nvSpPr>
        <p:spPr bwMode="gray">
          <a:xfrm>
            <a:off x="1044575" y="5065713"/>
            <a:ext cx="3478213" cy="344487"/>
          </a:xfrm>
          <a:prstGeom prst="rect">
            <a:avLst/>
          </a:prstGeom>
          <a:gradFill rotWithShape="1">
            <a:gsLst>
              <a:gs pos="0">
                <a:srgbClr val="A0523A"/>
              </a:gs>
              <a:gs pos="50000">
                <a:srgbClr val="DC7150"/>
              </a:gs>
              <a:gs pos="100000">
                <a:srgbClr val="A0523A"/>
              </a:gs>
            </a:gsLst>
            <a:lin ang="2700000" scaled="1"/>
          </a:gradFill>
          <a:ln w="9525">
            <a:noFill/>
            <a:miter lim="800000"/>
            <a:headEnd/>
            <a:tailEnd/>
          </a:ln>
        </p:spPr>
        <p:txBody>
          <a:bodyPr wrap="none" anchor="ctr"/>
          <a:lstStyle/>
          <a:p>
            <a:pPr algn="ctr" eaLnBrk="0" hangingPunct="0"/>
            <a:r>
              <a:rPr lang="zh-CN" altLang="en-US" b="1">
                <a:solidFill>
                  <a:schemeClr val="bg1"/>
                </a:solidFill>
                <a:latin typeface="Verdana" pitchFamily="34" charset="0"/>
                <a:ea typeface="宋体" pitchFamily="2" charset="-122"/>
              </a:rPr>
              <a:t>第二级：功能逻辑门单元</a:t>
            </a:r>
          </a:p>
        </p:txBody>
      </p:sp>
      <p:sp>
        <p:nvSpPr>
          <p:cNvPr id="36879" name="Rectangle 15"/>
          <p:cNvSpPr>
            <a:spLocks noChangeArrowheads="1"/>
          </p:cNvSpPr>
          <p:nvPr/>
        </p:nvSpPr>
        <p:spPr bwMode="gray">
          <a:xfrm>
            <a:off x="160338" y="6034088"/>
            <a:ext cx="3741737" cy="344487"/>
          </a:xfrm>
          <a:prstGeom prst="rect">
            <a:avLst/>
          </a:prstGeom>
          <a:gradFill rotWithShape="1">
            <a:gsLst>
              <a:gs pos="0">
                <a:srgbClr val="977514"/>
              </a:gs>
              <a:gs pos="50000">
                <a:srgbClr val="D0A11C"/>
              </a:gs>
              <a:gs pos="100000">
                <a:srgbClr val="977514"/>
              </a:gs>
            </a:gsLst>
            <a:lin ang="2700000" scaled="1"/>
          </a:gradFill>
          <a:ln w="9525">
            <a:noFill/>
            <a:miter lim="800000"/>
            <a:headEnd/>
            <a:tailEnd/>
          </a:ln>
        </p:spPr>
        <p:txBody>
          <a:bodyPr wrap="none" anchor="ctr"/>
          <a:lstStyle/>
          <a:p>
            <a:pPr algn="ctr" eaLnBrk="0" hangingPunct="0"/>
            <a:r>
              <a:rPr lang="zh-CN" altLang="en-US" b="1">
                <a:solidFill>
                  <a:schemeClr val="bg1"/>
                </a:solidFill>
                <a:latin typeface="Verdana" pitchFamily="34" charset="0"/>
                <a:ea typeface="宋体" pitchFamily="2" charset="-122"/>
              </a:rPr>
              <a:t>第一级：电子元件</a:t>
            </a:r>
          </a:p>
        </p:txBody>
      </p:sp>
      <p:sp>
        <p:nvSpPr>
          <p:cNvPr id="36880" name="Text Box 16"/>
          <p:cNvSpPr txBox="1">
            <a:spLocks noChangeArrowheads="1"/>
          </p:cNvSpPr>
          <p:nvPr/>
        </p:nvSpPr>
        <p:spPr bwMode="gray">
          <a:xfrm>
            <a:off x="6484938" y="2781300"/>
            <a:ext cx="2479675" cy="641350"/>
          </a:xfrm>
          <a:prstGeom prst="rect">
            <a:avLst/>
          </a:prstGeom>
          <a:noFill/>
          <a:ln w="9525">
            <a:noFill/>
            <a:miter lim="800000"/>
            <a:headEnd/>
            <a:tailEnd/>
          </a:ln>
        </p:spPr>
        <p:txBody>
          <a:bodyPr>
            <a:spAutoFit/>
          </a:bodyPr>
          <a:lstStyle/>
          <a:p>
            <a:pPr eaLnBrk="0" hangingPunct="0"/>
            <a:r>
              <a:rPr lang="zh-CN" altLang="en-US" b="1">
                <a:latin typeface="Verdana" pitchFamily="34" charset="0"/>
                <a:ea typeface="宋体" pitchFamily="2" charset="-122"/>
              </a:rPr>
              <a:t>超大规模集成</a:t>
            </a:r>
            <a:r>
              <a:rPr lang="en-US" altLang="zh-CN" b="1">
                <a:latin typeface="Verdana" pitchFamily="34" charset="0"/>
                <a:ea typeface="宋体" pitchFamily="2" charset="-122"/>
              </a:rPr>
              <a:t>VLSI</a:t>
            </a:r>
            <a:r>
              <a:rPr lang="zh-CN" altLang="en-US" b="1">
                <a:latin typeface="Verdana" pitchFamily="34" charset="0"/>
                <a:ea typeface="宋体" pitchFamily="2" charset="-122"/>
              </a:rPr>
              <a:t>，如微处理器</a:t>
            </a:r>
          </a:p>
        </p:txBody>
      </p:sp>
      <p:sp>
        <p:nvSpPr>
          <p:cNvPr id="36881" name="Text Box 17"/>
          <p:cNvSpPr txBox="1">
            <a:spLocks noChangeArrowheads="1"/>
          </p:cNvSpPr>
          <p:nvPr/>
        </p:nvSpPr>
        <p:spPr bwMode="gray">
          <a:xfrm>
            <a:off x="5691188" y="3716338"/>
            <a:ext cx="3273425" cy="641350"/>
          </a:xfrm>
          <a:prstGeom prst="rect">
            <a:avLst/>
          </a:prstGeom>
          <a:noFill/>
          <a:ln w="9525">
            <a:noFill/>
            <a:miter lim="800000"/>
            <a:headEnd/>
            <a:tailEnd/>
          </a:ln>
        </p:spPr>
        <p:txBody>
          <a:bodyPr>
            <a:spAutoFit/>
          </a:bodyPr>
          <a:lstStyle/>
          <a:p>
            <a:pPr eaLnBrk="0" hangingPunct="0"/>
            <a:r>
              <a:rPr lang="zh-CN" altLang="en-US" b="1">
                <a:latin typeface="Verdana" pitchFamily="34" charset="0"/>
                <a:ea typeface="宋体" pitchFamily="2" charset="-122"/>
              </a:rPr>
              <a:t>中、大规模集成</a:t>
            </a:r>
            <a:r>
              <a:rPr lang="en-US" altLang="zh-CN" b="1">
                <a:latin typeface="Verdana" pitchFamily="34" charset="0"/>
                <a:ea typeface="宋体" pitchFamily="2" charset="-122"/>
              </a:rPr>
              <a:t>MSI </a:t>
            </a:r>
            <a:r>
              <a:rPr lang="zh-CN" altLang="en-US" b="1">
                <a:latin typeface="Verdana" pitchFamily="34" charset="0"/>
                <a:ea typeface="宋体" pitchFamily="2" charset="-122"/>
              </a:rPr>
              <a:t>与 </a:t>
            </a:r>
            <a:r>
              <a:rPr lang="en-US" altLang="zh-CN" b="1">
                <a:latin typeface="Verdana" pitchFamily="34" charset="0"/>
                <a:ea typeface="宋体" pitchFamily="2" charset="-122"/>
              </a:rPr>
              <a:t>LSI</a:t>
            </a:r>
            <a:r>
              <a:rPr lang="zh-CN" altLang="en-US" b="1">
                <a:latin typeface="Verdana" pitchFamily="34" charset="0"/>
                <a:ea typeface="宋体" pitchFamily="2" charset="-122"/>
              </a:rPr>
              <a:t>，如加法器、计数器、乘法器</a:t>
            </a:r>
          </a:p>
        </p:txBody>
      </p:sp>
      <p:sp>
        <p:nvSpPr>
          <p:cNvPr id="36882" name="Text Box 18"/>
          <p:cNvSpPr txBox="1">
            <a:spLocks noChangeArrowheads="1"/>
          </p:cNvSpPr>
          <p:nvPr/>
        </p:nvSpPr>
        <p:spPr bwMode="gray">
          <a:xfrm>
            <a:off x="5111750" y="4659313"/>
            <a:ext cx="3852863" cy="641350"/>
          </a:xfrm>
          <a:prstGeom prst="rect">
            <a:avLst/>
          </a:prstGeom>
          <a:noFill/>
          <a:ln w="9525">
            <a:noFill/>
            <a:miter lim="800000"/>
            <a:headEnd/>
            <a:tailEnd/>
          </a:ln>
        </p:spPr>
        <p:txBody>
          <a:bodyPr>
            <a:spAutoFit/>
          </a:bodyPr>
          <a:lstStyle/>
          <a:p>
            <a:pPr eaLnBrk="0" hangingPunct="0"/>
            <a:r>
              <a:rPr lang="zh-CN" altLang="en-US" b="1">
                <a:latin typeface="Verdana" pitchFamily="34" charset="0"/>
                <a:ea typeface="宋体" pitchFamily="2" charset="-122"/>
              </a:rPr>
              <a:t>小规模集成</a:t>
            </a:r>
            <a:r>
              <a:rPr lang="en-US" altLang="zh-CN" b="1">
                <a:latin typeface="Verdana" pitchFamily="34" charset="0"/>
                <a:ea typeface="宋体" pitchFamily="2" charset="-122"/>
              </a:rPr>
              <a:t>SSI</a:t>
            </a:r>
            <a:r>
              <a:rPr lang="zh-CN" altLang="en-US" b="1">
                <a:latin typeface="Verdana" pitchFamily="34" charset="0"/>
                <a:ea typeface="宋体" pitchFamily="2" charset="-122"/>
              </a:rPr>
              <a:t>，与门、非门、与非门，或者少量门的组合逻辑</a:t>
            </a:r>
          </a:p>
        </p:txBody>
      </p:sp>
      <p:sp>
        <p:nvSpPr>
          <p:cNvPr id="36883" name="Text Box 19"/>
          <p:cNvSpPr txBox="1">
            <a:spLocks noChangeArrowheads="1"/>
          </p:cNvSpPr>
          <p:nvPr/>
        </p:nvSpPr>
        <p:spPr bwMode="gray">
          <a:xfrm>
            <a:off x="4508500" y="5880100"/>
            <a:ext cx="4384675" cy="366713"/>
          </a:xfrm>
          <a:prstGeom prst="rect">
            <a:avLst/>
          </a:prstGeom>
          <a:noFill/>
          <a:ln w="9525">
            <a:noFill/>
            <a:miter lim="800000"/>
            <a:headEnd/>
            <a:tailEnd/>
          </a:ln>
        </p:spPr>
        <p:txBody>
          <a:bodyPr>
            <a:spAutoFit/>
          </a:bodyPr>
          <a:lstStyle/>
          <a:p>
            <a:pPr eaLnBrk="0" hangingPunct="0"/>
            <a:r>
              <a:rPr lang="zh-CN" altLang="en-US" b="1">
                <a:latin typeface="Verdana" pitchFamily="34" charset="0"/>
                <a:ea typeface="宋体" pitchFamily="2" charset="-122"/>
              </a:rPr>
              <a:t>元件级，如晶体管、二极管、电阻、电容</a:t>
            </a:r>
          </a:p>
        </p:txBody>
      </p:sp>
      <p:sp>
        <p:nvSpPr>
          <p:cNvPr id="36884" name="Freeform 20"/>
          <p:cNvSpPr>
            <a:spLocks/>
          </p:cNvSpPr>
          <p:nvPr/>
        </p:nvSpPr>
        <p:spPr bwMode="gray">
          <a:xfrm>
            <a:off x="6359525" y="1530350"/>
            <a:ext cx="587375" cy="965200"/>
          </a:xfrm>
          <a:custGeom>
            <a:avLst/>
            <a:gdLst>
              <a:gd name="T0" fmla="*/ 2147483647 w 308"/>
              <a:gd name="T1" fmla="*/ 2147483647 h 444"/>
              <a:gd name="T2" fmla="*/ 0 w 308"/>
              <a:gd name="T3" fmla="*/ 2147483647 h 444"/>
              <a:gd name="T4" fmla="*/ 0 w 308"/>
              <a:gd name="T5" fmla="*/ 2147483647 h 444"/>
              <a:gd name="T6" fmla="*/ 2147483647 w 308"/>
              <a:gd name="T7" fmla="*/ 0 h 444"/>
              <a:gd name="T8" fmla="*/ 2147483647 w 308"/>
              <a:gd name="T9" fmla="*/ 2147483647 h 444"/>
              <a:gd name="T10" fmla="*/ 0 60000 65536"/>
              <a:gd name="T11" fmla="*/ 0 60000 65536"/>
              <a:gd name="T12" fmla="*/ 0 60000 65536"/>
              <a:gd name="T13" fmla="*/ 0 60000 65536"/>
              <a:gd name="T14" fmla="*/ 0 60000 65536"/>
              <a:gd name="T15" fmla="*/ 0 w 308"/>
              <a:gd name="T16" fmla="*/ 0 h 444"/>
              <a:gd name="T17" fmla="*/ 308 w 308"/>
              <a:gd name="T18" fmla="*/ 444 h 444"/>
            </a:gdLst>
            <a:ahLst/>
            <a:cxnLst>
              <a:cxn ang="T10">
                <a:pos x="T0" y="T1"/>
              </a:cxn>
              <a:cxn ang="T11">
                <a:pos x="T2" y="T3"/>
              </a:cxn>
              <a:cxn ang="T12">
                <a:pos x="T4" y="T5"/>
              </a:cxn>
              <a:cxn ang="T13">
                <a:pos x="T6" y="T7"/>
              </a:cxn>
              <a:cxn ang="T14">
                <a:pos x="T8" y="T9"/>
              </a:cxn>
            </a:cxnLst>
            <a:rect l="T15" t="T16" r="T17" b="T18"/>
            <a:pathLst>
              <a:path w="308" h="444">
                <a:moveTo>
                  <a:pt x="308" y="120"/>
                </a:moveTo>
                <a:lnTo>
                  <a:pt x="0" y="444"/>
                </a:lnTo>
                <a:lnTo>
                  <a:pt x="0" y="286"/>
                </a:lnTo>
                <a:lnTo>
                  <a:pt x="308" y="0"/>
                </a:lnTo>
                <a:lnTo>
                  <a:pt x="308" y="120"/>
                </a:lnTo>
                <a:close/>
              </a:path>
            </a:pathLst>
          </a:custGeom>
          <a:solidFill>
            <a:srgbClr val="005996"/>
          </a:solidFill>
          <a:ln w="0">
            <a:noFill/>
            <a:round/>
            <a:headEnd/>
            <a:tailEnd/>
          </a:ln>
        </p:spPr>
        <p:txBody>
          <a:bodyPr/>
          <a:lstStyle/>
          <a:p>
            <a:endParaRPr lang="zh-CN" altLang="en-US"/>
          </a:p>
        </p:txBody>
      </p:sp>
      <p:sp>
        <p:nvSpPr>
          <p:cNvPr id="36885" name="Freeform 21"/>
          <p:cNvSpPr>
            <a:spLocks/>
          </p:cNvSpPr>
          <p:nvPr/>
        </p:nvSpPr>
        <p:spPr bwMode="gray">
          <a:xfrm>
            <a:off x="3713163" y="1530350"/>
            <a:ext cx="3240087" cy="627063"/>
          </a:xfrm>
          <a:custGeom>
            <a:avLst/>
            <a:gdLst>
              <a:gd name="T0" fmla="*/ 2147483647 w 1786"/>
              <a:gd name="T1" fmla="*/ 2147483647 h 284"/>
              <a:gd name="T2" fmla="*/ 0 w 1786"/>
              <a:gd name="T3" fmla="*/ 2147483647 h 284"/>
              <a:gd name="T4" fmla="*/ 2147483647 w 1786"/>
              <a:gd name="T5" fmla="*/ 0 h 284"/>
              <a:gd name="T6" fmla="*/ 2147483647 w 1786"/>
              <a:gd name="T7" fmla="*/ 0 h 284"/>
              <a:gd name="T8" fmla="*/ 2147483647 w 1786"/>
              <a:gd name="T9" fmla="*/ 2147483647 h 284"/>
              <a:gd name="T10" fmla="*/ 0 60000 65536"/>
              <a:gd name="T11" fmla="*/ 0 60000 65536"/>
              <a:gd name="T12" fmla="*/ 0 60000 65536"/>
              <a:gd name="T13" fmla="*/ 0 60000 65536"/>
              <a:gd name="T14" fmla="*/ 0 60000 65536"/>
              <a:gd name="T15" fmla="*/ 0 w 1786"/>
              <a:gd name="T16" fmla="*/ 0 h 284"/>
              <a:gd name="T17" fmla="*/ 1786 w 1786"/>
              <a:gd name="T18" fmla="*/ 284 h 284"/>
            </a:gdLst>
            <a:ahLst/>
            <a:cxnLst>
              <a:cxn ang="T10">
                <a:pos x="T0" y="T1"/>
              </a:cxn>
              <a:cxn ang="T11">
                <a:pos x="T2" y="T3"/>
              </a:cxn>
              <a:cxn ang="T12">
                <a:pos x="T4" y="T5"/>
              </a:cxn>
              <a:cxn ang="T13">
                <a:pos x="T6" y="T7"/>
              </a:cxn>
              <a:cxn ang="T14">
                <a:pos x="T8" y="T9"/>
              </a:cxn>
            </a:cxnLst>
            <a:rect l="T15" t="T16" r="T17" b="T18"/>
            <a:pathLst>
              <a:path w="1786" h="284">
                <a:moveTo>
                  <a:pt x="1478" y="284"/>
                </a:moveTo>
                <a:lnTo>
                  <a:pt x="0" y="284"/>
                </a:lnTo>
                <a:lnTo>
                  <a:pt x="446" y="0"/>
                </a:lnTo>
                <a:lnTo>
                  <a:pt x="1786" y="0"/>
                </a:lnTo>
                <a:lnTo>
                  <a:pt x="1478" y="284"/>
                </a:lnTo>
                <a:close/>
              </a:path>
            </a:pathLst>
          </a:custGeom>
          <a:solidFill>
            <a:srgbClr val="0099FF"/>
          </a:solidFill>
          <a:ln w="0">
            <a:noFill/>
            <a:round/>
            <a:headEnd/>
            <a:tailEnd/>
          </a:ln>
        </p:spPr>
        <p:txBody>
          <a:bodyPr/>
          <a:lstStyle/>
          <a:p>
            <a:endParaRPr lang="zh-CN" altLang="en-US"/>
          </a:p>
        </p:txBody>
      </p:sp>
      <p:sp>
        <p:nvSpPr>
          <p:cNvPr id="36886" name="Rectangle 22"/>
          <p:cNvSpPr>
            <a:spLocks noChangeArrowheads="1"/>
          </p:cNvSpPr>
          <p:nvPr/>
        </p:nvSpPr>
        <p:spPr bwMode="gray">
          <a:xfrm>
            <a:off x="3686175" y="2157413"/>
            <a:ext cx="2682875" cy="352425"/>
          </a:xfrm>
          <a:prstGeom prst="rect">
            <a:avLst/>
          </a:prstGeom>
          <a:gradFill rotWithShape="1">
            <a:gsLst>
              <a:gs pos="0">
                <a:srgbClr val="0099FF"/>
              </a:gs>
              <a:gs pos="100000">
                <a:srgbClr val="004776"/>
              </a:gs>
            </a:gsLst>
            <a:path path="rect">
              <a:fillToRect l="100000" t="100000"/>
            </a:path>
          </a:gradFill>
          <a:ln w="9525">
            <a:noFill/>
            <a:miter lim="800000"/>
            <a:headEnd/>
            <a:tailEnd/>
          </a:ln>
        </p:spPr>
        <p:txBody>
          <a:bodyPr wrap="none" anchor="ctr"/>
          <a:lstStyle/>
          <a:p>
            <a:pPr algn="ctr" eaLnBrk="0" hangingPunct="0"/>
            <a:r>
              <a:rPr lang="zh-CN" altLang="en-US" b="1">
                <a:solidFill>
                  <a:schemeClr val="bg1"/>
                </a:solidFill>
                <a:latin typeface="Verdana" pitchFamily="34" charset="0"/>
                <a:ea typeface="宋体" pitchFamily="2" charset="-122"/>
              </a:rPr>
              <a:t>第五级：复杂系统</a:t>
            </a:r>
          </a:p>
        </p:txBody>
      </p:sp>
      <p:sp>
        <p:nvSpPr>
          <p:cNvPr id="36887" name="Text Box 24"/>
          <p:cNvSpPr txBox="1">
            <a:spLocks noChangeArrowheads="1"/>
          </p:cNvSpPr>
          <p:nvPr/>
        </p:nvSpPr>
        <p:spPr bwMode="gray">
          <a:xfrm>
            <a:off x="7019925" y="1557338"/>
            <a:ext cx="2016125" cy="915987"/>
          </a:xfrm>
          <a:prstGeom prst="rect">
            <a:avLst/>
          </a:prstGeom>
          <a:noFill/>
          <a:ln w="9525">
            <a:noFill/>
            <a:miter lim="800000"/>
            <a:headEnd/>
            <a:tailEnd/>
          </a:ln>
        </p:spPr>
        <p:txBody>
          <a:bodyPr>
            <a:spAutoFit/>
          </a:bodyPr>
          <a:lstStyle/>
          <a:p>
            <a:pPr eaLnBrk="0" hangingPunct="0"/>
            <a:r>
              <a:rPr lang="en-US" altLang="zh-CN" b="1">
                <a:latin typeface="Verdana" pitchFamily="34" charset="0"/>
                <a:ea typeface="宋体" pitchFamily="2" charset="-122"/>
              </a:rPr>
              <a:t>2~4</a:t>
            </a:r>
            <a:r>
              <a:rPr lang="zh-CN" altLang="en-US" b="1">
                <a:latin typeface="Verdana" pitchFamily="34" charset="0"/>
                <a:ea typeface="宋体" pitchFamily="2" charset="-122"/>
              </a:rPr>
              <a:t>级单元的组合，面向事物处理功能的系统</a:t>
            </a:r>
          </a:p>
        </p:txBody>
      </p:sp>
    </p:spTree>
  </p:cSld>
  <p:clrMapOvr>
    <a:masterClrMapping/>
  </p:clrMapOvr>
  <p:transition>
    <p:wheel spokes="8"/>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pPr eaLnBrk="1" hangingPunct="1"/>
            <a:r>
              <a:rPr lang="zh-CN" altLang="en-US" smtClean="0">
                <a:latin typeface="Times New Roman" pitchFamily="18" charset="0"/>
              </a:rPr>
              <a:t>反码加减运算规则</a:t>
            </a:r>
          </a:p>
        </p:txBody>
      </p:sp>
      <p:sp>
        <p:nvSpPr>
          <p:cNvPr id="108547" name="Rectangle 3"/>
          <p:cNvSpPr>
            <a:spLocks noGrp="1" noChangeArrowheads="1"/>
          </p:cNvSpPr>
          <p:nvPr>
            <p:ph type="body" sz="half" idx="1"/>
          </p:nvPr>
        </p:nvSpPr>
        <p:spPr>
          <a:xfrm>
            <a:off x="539750" y="1557338"/>
            <a:ext cx="8280400" cy="4032250"/>
          </a:xfrm>
        </p:spPr>
        <p:txBody>
          <a:bodyPr/>
          <a:lstStyle/>
          <a:p>
            <a:pPr eaLnBrk="1" hangingPunct="1"/>
            <a:r>
              <a:rPr lang="zh-CN" altLang="en-US" smtClean="0">
                <a:solidFill>
                  <a:srgbClr val="FF0000"/>
                </a:solidFill>
                <a:latin typeface="Times New Roman" pitchFamily="18" charset="0"/>
              </a:rPr>
              <a:t>符号位</a:t>
            </a:r>
            <a:r>
              <a:rPr lang="zh-CN" altLang="en-US" smtClean="0">
                <a:latin typeface="Times New Roman" pitchFamily="18" charset="0"/>
              </a:rPr>
              <a:t>和数值位一起</a:t>
            </a:r>
            <a:r>
              <a:rPr lang="zh-CN" altLang="en-US" smtClean="0">
                <a:solidFill>
                  <a:srgbClr val="FF0000"/>
                </a:solidFill>
                <a:latin typeface="Times New Roman" pitchFamily="18" charset="0"/>
              </a:rPr>
              <a:t>参加运算</a:t>
            </a:r>
            <a:r>
              <a:rPr lang="zh-CN" altLang="en-US" smtClean="0">
                <a:latin typeface="Times New Roman" pitchFamily="18" charset="0"/>
              </a:rPr>
              <a:t>。</a:t>
            </a:r>
            <a:endParaRPr lang="en-US" altLang="zh-CN" smtClean="0">
              <a:latin typeface="Times New Roman" pitchFamily="18" charset="0"/>
            </a:endParaRPr>
          </a:p>
          <a:p>
            <a:pPr eaLnBrk="1" hangingPunct="1"/>
            <a:endParaRPr lang="zh-CN" altLang="en-US" smtClean="0">
              <a:latin typeface="Times New Roman" pitchFamily="18" charset="0"/>
            </a:endParaRPr>
          </a:p>
          <a:p>
            <a:pPr eaLnBrk="1" hangingPunct="1"/>
            <a:r>
              <a:rPr lang="zh-CN" altLang="en-US" smtClean="0">
                <a:latin typeface="Times New Roman" pitchFamily="18" charset="0"/>
              </a:rPr>
              <a:t>如果符号位产生了进位则应将进位加到最低位，称之为“</a:t>
            </a:r>
            <a:r>
              <a:rPr lang="zh-CN" altLang="en-US" smtClean="0">
                <a:solidFill>
                  <a:srgbClr val="FF0000"/>
                </a:solidFill>
                <a:latin typeface="Times New Roman" pitchFamily="18" charset="0"/>
              </a:rPr>
              <a:t>循环进位</a:t>
            </a:r>
            <a:r>
              <a:rPr lang="zh-CN" altLang="en-US" smtClean="0">
                <a:latin typeface="Times New Roman" pitchFamily="18" charset="0"/>
              </a:rPr>
              <a:t>”。</a:t>
            </a:r>
            <a:endParaRPr lang="en-US" altLang="zh-CN" smtClean="0">
              <a:latin typeface="Times New Roman" pitchFamily="18" charset="0"/>
            </a:endParaRPr>
          </a:p>
          <a:p>
            <a:pPr eaLnBrk="1" hangingPunct="1"/>
            <a:endParaRPr lang="zh-CN" altLang="en-US" smtClean="0">
              <a:latin typeface="Times New Roman" pitchFamily="18" charset="0"/>
            </a:endParaRPr>
          </a:p>
          <a:p>
            <a:pPr eaLnBrk="1" hangingPunct="1"/>
            <a:r>
              <a:rPr lang="en-US" altLang="zh-CN" smtClean="0">
                <a:latin typeface="Times New Roman" pitchFamily="18" charset="0"/>
              </a:rPr>
              <a:t>[N1+N2]</a:t>
            </a:r>
            <a:r>
              <a:rPr lang="zh-CN" altLang="en-US" baseline="-25000" smtClean="0">
                <a:latin typeface="Times New Roman" pitchFamily="18" charset="0"/>
              </a:rPr>
              <a:t>反</a:t>
            </a:r>
            <a:r>
              <a:rPr lang="en-US" altLang="zh-CN" smtClean="0">
                <a:latin typeface="Times New Roman" pitchFamily="18" charset="0"/>
              </a:rPr>
              <a:t>=[N1]</a:t>
            </a:r>
            <a:r>
              <a:rPr lang="zh-CN" altLang="en-US" baseline="-25000" smtClean="0">
                <a:latin typeface="Times New Roman" pitchFamily="18" charset="0"/>
              </a:rPr>
              <a:t>反</a:t>
            </a:r>
            <a:r>
              <a:rPr lang="en-US" altLang="zh-CN" smtClean="0">
                <a:latin typeface="Times New Roman" pitchFamily="18" charset="0"/>
              </a:rPr>
              <a:t>+[N2]</a:t>
            </a:r>
            <a:r>
              <a:rPr lang="zh-CN" altLang="en-US" baseline="-25000" smtClean="0">
                <a:latin typeface="Times New Roman" pitchFamily="18" charset="0"/>
              </a:rPr>
              <a:t>反</a:t>
            </a:r>
          </a:p>
          <a:p>
            <a:pPr eaLnBrk="1" hangingPunct="1"/>
            <a:r>
              <a:rPr lang="en-US" altLang="zh-CN" smtClean="0">
                <a:latin typeface="Times New Roman" pitchFamily="18" charset="0"/>
              </a:rPr>
              <a:t>[N1-N2]</a:t>
            </a:r>
            <a:r>
              <a:rPr lang="zh-CN" altLang="en-US" baseline="-25000" smtClean="0">
                <a:latin typeface="Times New Roman" pitchFamily="18" charset="0"/>
              </a:rPr>
              <a:t>反</a:t>
            </a:r>
            <a:r>
              <a:rPr lang="en-US" altLang="zh-CN" smtClean="0">
                <a:latin typeface="Times New Roman" pitchFamily="18" charset="0"/>
              </a:rPr>
              <a:t>=[N1]</a:t>
            </a:r>
            <a:r>
              <a:rPr lang="zh-CN" altLang="en-US" baseline="-25000" smtClean="0">
                <a:latin typeface="Times New Roman" pitchFamily="18" charset="0"/>
              </a:rPr>
              <a:t>反</a:t>
            </a:r>
            <a:r>
              <a:rPr lang="en-US" altLang="zh-CN" smtClean="0">
                <a:latin typeface="Times New Roman" pitchFamily="18" charset="0"/>
              </a:rPr>
              <a:t>+[-N2]</a:t>
            </a:r>
            <a:r>
              <a:rPr lang="zh-CN" altLang="en-US" baseline="-25000" smtClean="0">
                <a:latin typeface="Times New Roman" pitchFamily="18" charset="0"/>
              </a:rPr>
              <a:t>反</a:t>
            </a:r>
          </a:p>
        </p:txBody>
      </p:sp>
    </p:spTree>
  </p:cSld>
  <p:clrMapOvr>
    <a:masterClrMapping/>
  </p:clrMapOvr>
  <p:transition>
    <p:wipe dir="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Rectangle 18"/>
          <p:cNvSpPr>
            <a:spLocks noGrp="1" noChangeArrowheads="1"/>
          </p:cNvSpPr>
          <p:nvPr>
            <p:ph type="title" sz="quarter"/>
          </p:nvPr>
        </p:nvSpPr>
        <p:spPr/>
        <p:txBody>
          <a:bodyPr/>
          <a:lstStyle/>
          <a:p>
            <a:pPr eaLnBrk="1" hangingPunct="1"/>
            <a:r>
              <a:rPr lang="zh-CN" altLang="en-US" smtClean="0">
                <a:latin typeface="Times New Roman" pitchFamily="18" charset="0"/>
              </a:rPr>
              <a:t>反码运算</a:t>
            </a:r>
          </a:p>
        </p:txBody>
      </p:sp>
      <p:graphicFrame>
        <p:nvGraphicFramePr>
          <p:cNvPr id="93188" name="Object 4"/>
          <p:cNvGraphicFramePr>
            <a:graphicFrameLocks noChangeAspect="1"/>
          </p:cNvGraphicFramePr>
          <p:nvPr>
            <p:ph sz="quarter" idx="1"/>
          </p:nvPr>
        </p:nvGraphicFramePr>
        <p:xfrm>
          <a:off x="1547813" y="2276475"/>
          <a:ext cx="6985000" cy="671513"/>
        </p:xfrm>
        <a:graphic>
          <a:graphicData uri="http://schemas.openxmlformats.org/presentationml/2006/ole">
            <p:oleObj spid="_x0000_s12290" name="公式" r:id="rId3" imgW="2323800" imgH="215640" progId="Equation.3">
              <p:embed/>
            </p:oleObj>
          </a:graphicData>
        </a:graphic>
      </p:graphicFrame>
      <p:graphicFrame>
        <p:nvGraphicFramePr>
          <p:cNvPr id="93191" name="Object 7"/>
          <p:cNvGraphicFramePr>
            <a:graphicFrameLocks noChangeAspect="1"/>
          </p:cNvGraphicFramePr>
          <p:nvPr>
            <p:ph sz="quarter" idx="2"/>
          </p:nvPr>
        </p:nvGraphicFramePr>
        <p:xfrm>
          <a:off x="468313" y="3716338"/>
          <a:ext cx="3529012" cy="1343025"/>
        </p:xfrm>
        <a:graphic>
          <a:graphicData uri="http://schemas.openxmlformats.org/presentationml/2006/ole">
            <p:oleObj spid="_x0000_s12291" name="公式" r:id="rId4" imgW="1168200" imgH="457200" progId="Equation.3">
              <p:embed/>
            </p:oleObj>
          </a:graphicData>
        </a:graphic>
      </p:graphicFrame>
      <p:sp>
        <p:nvSpPr>
          <p:cNvPr id="12294" name="Rectangle 10"/>
          <p:cNvSpPr>
            <a:spLocks noChangeArrowheads="1"/>
          </p:cNvSpPr>
          <p:nvPr/>
        </p:nvSpPr>
        <p:spPr bwMode="auto">
          <a:xfrm>
            <a:off x="468313" y="1484313"/>
            <a:ext cx="7200900" cy="1152525"/>
          </a:xfrm>
          <a:prstGeom prst="rect">
            <a:avLst/>
          </a:prstGeom>
          <a:noFill/>
          <a:ln w="9525">
            <a:noFill/>
            <a:miter lim="800000"/>
            <a:headEnd/>
            <a:tailEnd/>
          </a:ln>
        </p:spPr>
        <p:txBody>
          <a:bodyPr/>
          <a:lstStyle/>
          <a:p>
            <a:pPr marL="342900" indent="-342900">
              <a:spcBef>
                <a:spcPct val="20000"/>
              </a:spcBef>
              <a:buClr>
                <a:schemeClr val="hlink"/>
              </a:buClr>
              <a:buFont typeface="Wingdings" pitchFamily="2" charset="2"/>
              <a:buChar char="v"/>
            </a:pPr>
            <a:r>
              <a:rPr lang="zh-CN" altLang="en-US" sz="2800" b="1">
                <a:latin typeface="Times New Roman" pitchFamily="18" charset="0"/>
              </a:rPr>
              <a:t>例：用反码计算</a:t>
            </a:r>
            <a:r>
              <a:rPr lang="en-US" altLang="zh-CN" sz="2800" b="1">
                <a:latin typeface="Times New Roman" pitchFamily="18" charset="0"/>
              </a:rPr>
              <a:t>+1100</a:t>
            </a:r>
            <a:r>
              <a:rPr lang="en-US" altLang="zh-CN" sz="2800" b="1" baseline="-25000">
                <a:latin typeface="Times New Roman" pitchFamily="18" charset="0"/>
              </a:rPr>
              <a:t>2</a:t>
            </a:r>
            <a:r>
              <a:rPr lang="zh-CN" altLang="en-US" sz="2800" b="1">
                <a:latin typeface="Times New Roman" pitchFamily="18" charset="0"/>
              </a:rPr>
              <a:t>与</a:t>
            </a:r>
            <a:r>
              <a:rPr lang="en-US" altLang="zh-CN" sz="2800" b="1">
                <a:latin typeface="Times New Roman" pitchFamily="18" charset="0"/>
              </a:rPr>
              <a:t>+0010</a:t>
            </a:r>
            <a:r>
              <a:rPr lang="en-US" altLang="zh-CN" sz="2800" b="1" baseline="-25000">
                <a:latin typeface="Times New Roman" pitchFamily="18" charset="0"/>
              </a:rPr>
              <a:t>2</a:t>
            </a:r>
            <a:r>
              <a:rPr lang="zh-CN" altLang="en-US" sz="2800" b="1">
                <a:latin typeface="Times New Roman" pitchFamily="18" charset="0"/>
              </a:rPr>
              <a:t>的差。</a:t>
            </a:r>
          </a:p>
          <a:p>
            <a:pPr marL="342900" indent="-342900">
              <a:spcBef>
                <a:spcPct val="20000"/>
              </a:spcBef>
              <a:buClr>
                <a:schemeClr val="hlink"/>
              </a:buClr>
              <a:buFont typeface="Wingdings" pitchFamily="2" charset="2"/>
              <a:buNone/>
            </a:pPr>
            <a:r>
              <a:rPr lang="zh-CN" altLang="en-US" sz="2800" b="1">
                <a:latin typeface="Times New Roman" pitchFamily="18" charset="0"/>
              </a:rPr>
              <a:t>   解：</a:t>
            </a:r>
          </a:p>
        </p:txBody>
      </p:sp>
      <p:graphicFrame>
        <p:nvGraphicFramePr>
          <p:cNvPr id="93201" name="Object 17"/>
          <p:cNvGraphicFramePr>
            <a:graphicFrameLocks noChangeAspect="1"/>
          </p:cNvGraphicFramePr>
          <p:nvPr>
            <p:ph sz="quarter" idx="4"/>
          </p:nvPr>
        </p:nvGraphicFramePr>
        <p:xfrm>
          <a:off x="4356100" y="3284538"/>
          <a:ext cx="4537075" cy="3235325"/>
        </p:xfrm>
        <a:graphic>
          <a:graphicData uri="http://schemas.openxmlformats.org/presentationml/2006/ole">
            <p:oleObj spid="_x0000_s12292" name="公式" r:id="rId5" imgW="1460160" imgH="1041120" progId="Equation.3">
              <p:embed/>
            </p:oleObj>
          </a:graphicData>
        </a:graphic>
      </p:graphicFrame>
      <p:sp>
        <p:nvSpPr>
          <p:cNvPr id="93205" name="Line 21"/>
          <p:cNvSpPr>
            <a:spLocks noChangeShapeType="1"/>
          </p:cNvSpPr>
          <p:nvPr/>
        </p:nvSpPr>
        <p:spPr bwMode="auto">
          <a:xfrm>
            <a:off x="5148263" y="5229225"/>
            <a:ext cx="1295400" cy="360363"/>
          </a:xfrm>
          <a:prstGeom prst="line">
            <a:avLst/>
          </a:prstGeom>
          <a:noFill/>
          <a:ln w="9525">
            <a:solidFill>
              <a:srgbClr val="FF0000"/>
            </a:solidFill>
            <a:round/>
            <a:headEnd type="triangle" w="med" len="med"/>
            <a:tailEnd type="triangle" w="med" len="med"/>
          </a:ln>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1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1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20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32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205"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pPr eaLnBrk="1" hangingPunct="1"/>
            <a:r>
              <a:rPr lang="zh-CN" altLang="en-US" smtClean="0">
                <a:latin typeface="Times New Roman" pitchFamily="18" charset="0"/>
              </a:rPr>
              <a:t>补码</a:t>
            </a:r>
          </a:p>
        </p:txBody>
      </p:sp>
      <p:sp>
        <p:nvSpPr>
          <p:cNvPr id="109571" name="Rectangle 3"/>
          <p:cNvSpPr>
            <a:spLocks noGrp="1" noChangeArrowheads="1"/>
          </p:cNvSpPr>
          <p:nvPr>
            <p:ph type="body" idx="1"/>
          </p:nvPr>
        </p:nvSpPr>
        <p:spPr>
          <a:xfrm>
            <a:off x="395288" y="1557338"/>
            <a:ext cx="8559800" cy="4575175"/>
          </a:xfrm>
        </p:spPr>
        <p:txBody>
          <a:bodyPr/>
          <a:lstStyle/>
          <a:p>
            <a:pPr eaLnBrk="1" hangingPunct="1"/>
            <a:r>
              <a:rPr lang="zh-CN" altLang="en-US" smtClean="0">
                <a:latin typeface="Times New Roman" pitchFamily="18" charset="0"/>
              </a:rPr>
              <a:t>补码又称为“对</a:t>
            </a:r>
            <a:r>
              <a:rPr lang="en-US" altLang="zh-CN" smtClean="0">
                <a:latin typeface="Times New Roman" pitchFamily="18" charset="0"/>
              </a:rPr>
              <a:t>2</a:t>
            </a:r>
            <a:r>
              <a:rPr lang="zh-CN" altLang="en-US" smtClean="0">
                <a:latin typeface="Times New Roman" pitchFamily="18" charset="0"/>
              </a:rPr>
              <a:t>的补数”，或者“基为</a:t>
            </a:r>
            <a:r>
              <a:rPr lang="en-US" altLang="zh-CN" smtClean="0">
                <a:latin typeface="Times New Roman" pitchFamily="18" charset="0"/>
              </a:rPr>
              <a:t>2</a:t>
            </a:r>
            <a:r>
              <a:rPr lang="zh-CN" altLang="en-US" smtClean="0">
                <a:latin typeface="Times New Roman" pitchFamily="18" charset="0"/>
              </a:rPr>
              <a:t>的补码”。</a:t>
            </a:r>
          </a:p>
          <a:p>
            <a:pPr eaLnBrk="1" hangingPunct="1"/>
            <a:r>
              <a:rPr lang="zh-CN" altLang="en-US" smtClean="0">
                <a:latin typeface="Times New Roman" pitchFamily="18" charset="0"/>
              </a:rPr>
              <a:t>正数的补码、反码与原码相同。</a:t>
            </a:r>
          </a:p>
          <a:p>
            <a:pPr eaLnBrk="1" hangingPunct="1"/>
            <a:r>
              <a:rPr lang="zh-CN" altLang="en-US" smtClean="0">
                <a:latin typeface="Times New Roman" pitchFamily="18" charset="0"/>
              </a:rPr>
              <a:t>负数的补码为将其原码除符号位以外按位取反，再加上</a:t>
            </a:r>
            <a:r>
              <a:rPr lang="en-US" altLang="zh-CN" smtClean="0">
                <a:latin typeface="Times New Roman" pitchFamily="18" charset="0"/>
              </a:rPr>
              <a:t>1</a:t>
            </a:r>
            <a:r>
              <a:rPr lang="zh-CN" altLang="en-US" smtClean="0">
                <a:latin typeface="Times New Roman" pitchFamily="18" charset="0"/>
              </a:rPr>
              <a:t>，符号位保持为</a:t>
            </a:r>
            <a:r>
              <a:rPr lang="en-US" altLang="zh-CN" smtClean="0">
                <a:latin typeface="Times New Roman" pitchFamily="18" charset="0"/>
              </a:rPr>
              <a:t>1</a:t>
            </a:r>
            <a:r>
              <a:rPr lang="zh-CN" altLang="en-US" smtClean="0">
                <a:latin typeface="Times New Roman" pitchFamily="18" charset="0"/>
              </a:rPr>
              <a:t>。</a:t>
            </a:r>
            <a:endParaRPr lang="en-US" altLang="zh-CN" smtClean="0">
              <a:latin typeface="Times New Roman" pitchFamily="18" charset="0"/>
            </a:endParaRPr>
          </a:p>
          <a:p>
            <a:pPr eaLnBrk="1" hangingPunct="1"/>
            <a:endParaRPr lang="zh-CN" altLang="en-US" smtClean="0">
              <a:latin typeface="Times New Roman" pitchFamily="18" charset="0"/>
            </a:endParaRPr>
          </a:p>
          <a:p>
            <a:pPr eaLnBrk="1" hangingPunct="1"/>
            <a:r>
              <a:rPr lang="zh-CN" altLang="en-US" smtClean="0">
                <a:latin typeface="Times New Roman" pitchFamily="18" charset="0"/>
              </a:rPr>
              <a:t>补码中零只有一种表示方式：</a:t>
            </a:r>
          </a:p>
          <a:p>
            <a:pPr lvl="1" eaLnBrk="1" hangingPunct="1">
              <a:lnSpc>
                <a:spcPct val="110000"/>
              </a:lnSpc>
            </a:pPr>
            <a:r>
              <a:rPr lang="zh-CN" altLang="en-US" smtClean="0">
                <a:latin typeface="Times New Roman" pitchFamily="18" charset="0"/>
              </a:rPr>
              <a:t>以八位二进制数表示为例：</a:t>
            </a:r>
          </a:p>
          <a:p>
            <a:pPr lvl="1" eaLnBrk="1" hangingPunct="1">
              <a:lnSpc>
                <a:spcPct val="110000"/>
              </a:lnSpc>
            </a:pPr>
            <a:r>
              <a:rPr lang="en-US" altLang="zh-CN" smtClean="0">
                <a:latin typeface="Times New Roman" pitchFamily="18" charset="0"/>
              </a:rPr>
              <a:t>[+0]</a:t>
            </a:r>
            <a:r>
              <a:rPr lang="zh-CN" altLang="en-US" baseline="-25000" smtClean="0">
                <a:latin typeface="Times New Roman" pitchFamily="18" charset="0"/>
              </a:rPr>
              <a:t>补</a:t>
            </a:r>
            <a:r>
              <a:rPr lang="en-US" altLang="zh-CN" smtClean="0">
                <a:latin typeface="Times New Roman" pitchFamily="18" charset="0"/>
              </a:rPr>
              <a:t>= 00000000</a:t>
            </a:r>
          </a:p>
          <a:p>
            <a:pPr lvl="1" eaLnBrk="1" hangingPunct="1">
              <a:lnSpc>
                <a:spcPct val="110000"/>
              </a:lnSpc>
            </a:pPr>
            <a:r>
              <a:rPr lang="en-US" altLang="zh-CN" smtClean="0">
                <a:latin typeface="Times New Roman" pitchFamily="18" charset="0"/>
              </a:rPr>
              <a:t>[ -0]</a:t>
            </a:r>
            <a:r>
              <a:rPr lang="zh-CN" altLang="en-US" baseline="-25000" smtClean="0">
                <a:latin typeface="Times New Roman" pitchFamily="18" charset="0"/>
              </a:rPr>
              <a:t>补</a:t>
            </a:r>
            <a:r>
              <a:rPr lang="en-US" altLang="zh-CN" smtClean="0">
                <a:latin typeface="Times New Roman" pitchFamily="18" charset="0"/>
              </a:rPr>
              <a:t>= 00000000</a:t>
            </a:r>
          </a:p>
        </p:txBody>
      </p:sp>
    </p:spTree>
  </p:cSld>
  <p:clrMapOvr>
    <a:masterClrMapping/>
  </p:clrMapOvr>
  <p:transition>
    <p:pull dir="d"/>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zh-CN" altLang="en-US" smtClean="0">
                <a:latin typeface="Times New Roman" pitchFamily="18" charset="0"/>
              </a:rPr>
              <a:t>补码加减运算规则</a:t>
            </a:r>
          </a:p>
        </p:txBody>
      </p:sp>
      <p:sp>
        <p:nvSpPr>
          <p:cNvPr id="110595" name="Rectangle 3"/>
          <p:cNvSpPr>
            <a:spLocks noGrp="1" noChangeArrowheads="1"/>
          </p:cNvSpPr>
          <p:nvPr>
            <p:ph type="body" idx="1"/>
          </p:nvPr>
        </p:nvSpPr>
        <p:spPr>
          <a:xfrm>
            <a:off x="323850" y="1557338"/>
            <a:ext cx="8415338" cy="4114800"/>
          </a:xfrm>
        </p:spPr>
        <p:txBody>
          <a:bodyPr/>
          <a:lstStyle/>
          <a:p>
            <a:pPr eaLnBrk="1" hangingPunct="1"/>
            <a:r>
              <a:rPr lang="zh-CN" altLang="en-US" smtClean="0">
                <a:solidFill>
                  <a:srgbClr val="FF0000"/>
                </a:solidFill>
                <a:latin typeface="Times New Roman" pitchFamily="18" charset="0"/>
              </a:rPr>
              <a:t>符号位</a:t>
            </a:r>
            <a:r>
              <a:rPr lang="zh-CN" altLang="en-US" smtClean="0">
                <a:latin typeface="Times New Roman" pitchFamily="18" charset="0"/>
              </a:rPr>
              <a:t>和数值位一起</a:t>
            </a:r>
            <a:r>
              <a:rPr lang="zh-CN" altLang="en-US" smtClean="0">
                <a:solidFill>
                  <a:srgbClr val="FF0000"/>
                </a:solidFill>
                <a:latin typeface="Times New Roman" pitchFamily="18" charset="0"/>
              </a:rPr>
              <a:t>参加运算</a:t>
            </a:r>
            <a:r>
              <a:rPr lang="zh-CN" altLang="en-US" smtClean="0">
                <a:latin typeface="Times New Roman" pitchFamily="18" charset="0"/>
              </a:rPr>
              <a:t>。</a:t>
            </a:r>
            <a:endParaRPr lang="en-US" altLang="zh-CN" smtClean="0">
              <a:latin typeface="Times New Roman" pitchFamily="18" charset="0"/>
            </a:endParaRPr>
          </a:p>
          <a:p>
            <a:pPr eaLnBrk="1" hangingPunct="1"/>
            <a:endParaRPr lang="zh-CN" altLang="en-US" smtClean="0">
              <a:latin typeface="Times New Roman" pitchFamily="18" charset="0"/>
            </a:endParaRPr>
          </a:p>
          <a:p>
            <a:pPr eaLnBrk="1" hangingPunct="1"/>
            <a:r>
              <a:rPr lang="zh-CN" altLang="en-US" smtClean="0">
                <a:latin typeface="Times New Roman" pitchFamily="18" charset="0"/>
              </a:rPr>
              <a:t>如果</a:t>
            </a:r>
            <a:r>
              <a:rPr lang="zh-CN" altLang="en-US" smtClean="0">
                <a:solidFill>
                  <a:srgbClr val="FF0000"/>
                </a:solidFill>
                <a:latin typeface="Times New Roman" pitchFamily="18" charset="0"/>
              </a:rPr>
              <a:t>符号位产生了进位则应将该进位丢弃</a:t>
            </a:r>
            <a:r>
              <a:rPr lang="zh-CN" altLang="en-US" smtClean="0">
                <a:latin typeface="Times New Roman" pitchFamily="18" charset="0"/>
              </a:rPr>
              <a:t>。</a:t>
            </a:r>
            <a:endParaRPr lang="en-US" altLang="zh-CN" smtClean="0">
              <a:latin typeface="Times New Roman" pitchFamily="18" charset="0"/>
            </a:endParaRPr>
          </a:p>
          <a:p>
            <a:pPr eaLnBrk="1" hangingPunct="1"/>
            <a:endParaRPr lang="zh-CN" altLang="en-US" smtClean="0">
              <a:latin typeface="Times New Roman" pitchFamily="18" charset="0"/>
            </a:endParaRPr>
          </a:p>
          <a:p>
            <a:pPr eaLnBrk="1" hangingPunct="1"/>
            <a:r>
              <a:rPr lang="en-US" altLang="zh-CN" smtClean="0">
                <a:latin typeface="Times New Roman" pitchFamily="18" charset="0"/>
              </a:rPr>
              <a:t>[N1+N2]</a:t>
            </a:r>
            <a:r>
              <a:rPr lang="zh-CN" altLang="en-US" baseline="-25000" smtClean="0">
                <a:latin typeface="Times New Roman" pitchFamily="18" charset="0"/>
              </a:rPr>
              <a:t>补</a:t>
            </a:r>
            <a:r>
              <a:rPr lang="en-US" altLang="zh-CN" smtClean="0">
                <a:latin typeface="Times New Roman" pitchFamily="18" charset="0"/>
              </a:rPr>
              <a:t>=[N1]</a:t>
            </a:r>
            <a:r>
              <a:rPr lang="zh-CN" altLang="en-US" baseline="-25000" smtClean="0">
                <a:latin typeface="Times New Roman" pitchFamily="18" charset="0"/>
              </a:rPr>
              <a:t>补</a:t>
            </a:r>
            <a:r>
              <a:rPr lang="en-US" altLang="zh-CN" smtClean="0">
                <a:latin typeface="Times New Roman" pitchFamily="18" charset="0"/>
              </a:rPr>
              <a:t>+[N2]</a:t>
            </a:r>
            <a:r>
              <a:rPr lang="zh-CN" altLang="en-US" baseline="-25000" smtClean="0">
                <a:latin typeface="Times New Roman" pitchFamily="18" charset="0"/>
              </a:rPr>
              <a:t>补</a:t>
            </a:r>
          </a:p>
          <a:p>
            <a:pPr eaLnBrk="1" hangingPunct="1"/>
            <a:r>
              <a:rPr lang="en-US" altLang="zh-CN" smtClean="0">
                <a:latin typeface="Times New Roman" pitchFamily="18" charset="0"/>
              </a:rPr>
              <a:t>[N1-N2]</a:t>
            </a:r>
            <a:r>
              <a:rPr lang="zh-CN" altLang="en-US" baseline="-25000" smtClean="0">
                <a:latin typeface="Times New Roman" pitchFamily="18" charset="0"/>
              </a:rPr>
              <a:t>补</a:t>
            </a:r>
            <a:r>
              <a:rPr lang="en-US" altLang="zh-CN" smtClean="0">
                <a:latin typeface="Times New Roman" pitchFamily="18" charset="0"/>
              </a:rPr>
              <a:t>=[N1]</a:t>
            </a:r>
            <a:r>
              <a:rPr lang="zh-CN" altLang="en-US" baseline="-25000" smtClean="0">
                <a:latin typeface="Times New Roman" pitchFamily="18" charset="0"/>
              </a:rPr>
              <a:t>补</a:t>
            </a:r>
            <a:r>
              <a:rPr lang="en-US" altLang="zh-CN" smtClean="0">
                <a:latin typeface="Times New Roman" pitchFamily="18" charset="0"/>
              </a:rPr>
              <a:t>+[-N2]</a:t>
            </a:r>
            <a:r>
              <a:rPr lang="zh-CN" altLang="en-US" baseline="-25000" smtClean="0">
                <a:latin typeface="Times New Roman" pitchFamily="18" charset="0"/>
              </a:rPr>
              <a:t>补</a:t>
            </a:r>
          </a:p>
          <a:p>
            <a:pPr lvl="1" eaLnBrk="1" hangingPunct="1"/>
            <a:endParaRPr lang="en-US" altLang="zh-CN" smtClean="0">
              <a:latin typeface="Times New Roman" pitchFamily="18" charset="0"/>
            </a:endParaRPr>
          </a:p>
        </p:txBody>
      </p:sp>
    </p:spTree>
  </p:cSld>
  <p:clrMapOvr>
    <a:masterClrMapping/>
  </p:clrMapOvr>
  <p:transition>
    <p:pull/>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10"/>
          <p:cNvSpPr>
            <a:spLocks noGrp="1" noChangeArrowheads="1"/>
          </p:cNvSpPr>
          <p:nvPr>
            <p:ph type="title"/>
          </p:nvPr>
        </p:nvSpPr>
        <p:spPr/>
        <p:txBody>
          <a:bodyPr/>
          <a:lstStyle/>
          <a:p>
            <a:pPr eaLnBrk="1" hangingPunct="1"/>
            <a:r>
              <a:rPr lang="zh-CN" altLang="en-US" smtClean="0">
                <a:latin typeface="Times New Roman" pitchFamily="18" charset="0"/>
              </a:rPr>
              <a:t>补码运算</a:t>
            </a:r>
          </a:p>
        </p:txBody>
      </p:sp>
      <p:sp>
        <p:nvSpPr>
          <p:cNvPr id="13318" name="Rectangle 3"/>
          <p:cNvSpPr>
            <a:spLocks noGrp="1" noChangeArrowheads="1"/>
          </p:cNvSpPr>
          <p:nvPr>
            <p:ph type="body" sz="half" idx="1"/>
          </p:nvPr>
        </p:nvSpPr>
        <p:spPr>
          <a:xfrm>
            <a:off x="395288" y="1341438"/>
            <a:ext cx="7848600" cy="1195387"/>
          </a:xfrm>
        </p:spPr>
        <p:txBody>
          <a:bodyPr/>
          <a:lstStyle/>
          <a:p>
            <a:pPr eaLnBrk="1" hangingPunct="1"/>
            <a:r>
              <a:rPr lang="zh-CN" altLang="en-US" smtClean="0">
                <a:latin typeface="Times New Roman" pitchFamily="18" charset="0"/>
              </a:rPr>
              <a:t>例：用补码计算</a:t>
            </a:r>
            <a:r>
              <a:rPr lang="en-US" altLang="zh-CN" smtClean="0">
                <a:latin typeface="Times New Roman" pitchFamily="18" charset="0"/>
              </a:rPr>
              <a:t>-1100</a:t>
            </a:r>
            <a:r>
              <a:rPr lang="en-US" altLang="zh-CN" baseline="-25000" smtClean="0">
                <a:latin typeface="Times New Roman" pitchFamily="18" charset="0"/>
              </a:rPr>
              <a:t>2</a:t>
            </a:r>
            <a:r>
              <a:rPr lang="zh-CN" altLang="en-US" smtClean="0">
                <a:latin typeface="Times New Roman" pitchFamily="18" charset="0"/>
              </a:rPr>
              <a:t>与</a:t>
            </a:r>
            <a:r>
              <a:rPr lang="en-US" altLang="zh-CN" smtClean="0">
                <a:latin typeface="Times New Roman" pitchFamily="18" charset="0"/>
              </a:rPr>
              <a:t>+0010</a:t>
            </a:r>
            <a:r>
              <a:rPr lang="en-US" altLang="zh-CN" baseline="-25000" smtClean="0">
                <a:latin typeface="Times New Roman" pitchFamily="18" charset="0"/>
              </a:rPr>
              <a:t>2</a:t>
            </a:r>
            <a:r>
              <a:rPr lang="zh-CN" altLang="en-US" smtClean="0">
                <a:latin typeface="Times New Roman" pitchFamily="18" charset="0"/>
              </a:rPr>
              <a:t>的差。</a:t>
            </a:r>
          </a:p>
          <a:p>
            <a:pPr eaLnBrk="1" hangingPunct="1">
              <a:buFont typeface="Wingdings" pitchFamily="2" charset="2"/>
              <a:buNone/>
            </a:pPr>
            <a:r>
              <a:rPr lang="zh-CN" altLang="en-US" smtClean="0">
                <a:latin typeface="Times New Roman" pitchFamily="18" charset="0"/>
              </a:rPr>
              <a:t>   解：</a:t>
            </a:r>
          </a:p>
        </p:txBody>
      </p:sp>
      <p:graphicFrame>
        <p:nvGraphicFramePr>
          <p:cNvPr id="100356" name="Object 4"/>
          <p:cNvGraphicFramePr>
            <a:graphicFrameLocks noChangeAspect="1"/>
          </p:cNvGraphicFramePr>
          <p:nvPr/>
        </p:nvGraphicFramePr>
        <p:xfrm>
          <a:off x="2341563" y="3068638"/>
          <a:ext cx="3094037" cy="1223962"/>
        </p:xfrm>
        <a:graphic>
          <a:graphicData uri="http://schemas.openxmlformats.org/presentationml/2006/ole">
            <p:oleObj spid="_x0000_s13314" name="公式" r:id="rId3" imgW="1155600" imgH="457200" progId="Equation.3">
              <p:embed/>
            </p:oleObj>
          </a:graphicData>
        </a:graphic>
      </p:graphicFrame>
      <p:graphicFrame>
        <p:nvGraphicFramePr>
          <p:cNvPr id="100357" name="Object 5"/>
          <p:cNvGraphicFramePr>
            <a:graphicFrameLocks noChangeAspect="1"/>
          </p:cNvGraphicFramePr>
          <p:nvPr/>
        </p:nvGraphicFramePr>
        <p:xfrm>
          <a:off x="2338388" y="4437063"/>
          <a:ext cx="5618162" cy="1685925"/>
        </p:xfrm>
        <a:graphic>
          <a:graphicData uri="http://schemas.openxmlformats.org/presentationml/2006/ole">
            <p:oleObj spid="_x0000_s13315" name="公式" r:id="rId4" imgW="2158920" imgH="647640" progId="Equation.3">
              <p:embed/>
            </p:oleObj>
          </a:graphicData>
        </a:graphic>
      </p:graphicFrame>
      <p:graphicFrame>
        <p:nvGraphicFramePr>
          <p:cNvPr id="100361" name="Object 9"/>
          <p:cNvGraphicFramePr>
            <a:graphicFrameLocks noChangeAspect="1"/>
          </p:cNvGraphicFramePr>
          <p:nvPr>
            <p:ph sz="half" idx="2"/>
          </p:nvPr>
        </p:nvGraphicFramePr>
        <p:xfrm>
          <a:off x="1301750" y="2219325"/>
          <a:ext cx="6480175" cy="561975"/>
        </p:xfrm>
        <a:graphic>
          <a:graphicData uri="http://schemas.openxmlformats.org/presentationml/2006/ole">
            <p:oleObj spid="_x0000_s13316" name="公式" r:id="rId5" imgW="2425680" imgH="215640" progId="Equation.3">
              <p:embed/>
            </p:oleObj>
          </a:graphicData>
        </a:graphic>
      </p:graphicFrame>
      <p:sp>
        <p:nvSpPr>
          <p:cNvPr id="100364" name="Oval 12"/>
          <p:cNvSpPr>
            <a:spLocks noChangeArrowheads="1"/>
          </p:cNvSpPr>
          <p:nvPr/>
        </p:nvSpPr>
        <p:spPr bwMode="auto">
          <a:xfrm>
            <a:off x="2482850" y="5589588"/>
            <a:ext cx="503238" cy="576262"/>
          </a:xfrm>
          <a:prstGeom prst="ellipse">
            <a:avLst/>
          </a:prstGeom>
          <a:noFill/>
          <a:ln w="28575" algn="ctr">
            <a:solidFill>
              <a:srgbClr val="FF0000"/>
            </a:solidFill>
            <a:round/>
            <a:headEnd/>
            <a:tailEnd/>
          </a:ln>
        </p:spPr>
        <p:txBody>
          <a:bodyPr wrap="none" anchor="ctr"/>
          <a:lstStyle/>
          <a:p>
            <a:endParaRPr lang="zh-CN" altLang="en-US"/>
          </a:p>
        </p:txBody>
      </p:sp>
      <p:sp>
        <p:nvSpPr>
          <p:cNvPr id="100366" name="AutoShape 14"/>
          <p:cNvSpPr>
            <a:spLocks noChangeArrowheads="1"/>
          </p:cNvSpPr>
          <p:nvPr/>
        </p:nvSpPr>
        <p:spPr bwMode="gray">
          <a:xfrm>
            <a:off x="179388" y="5516563"/>
            <a:ext cx="1368425" cy="865187"/>
          </a:xfrm>
          <a:prstGeom prst="cloudCallout">
            <a:avLst>
              <a:gd name="adj1" fmla="val 112065"/>
              <a:gd name="adj2" fmla="val -15690"/>
            </a:avLst>
          </a:prstGeom>
          <a:gradFill rotWithShape="1">
            <a:gsLst>
              <a:gs pos="0">
                <a:srgbClr val="FFFF00"/>
              </a:gs>
              <a:gs pos="100000">
                <a:srgbClr val="FFFF00">
                  <a:gamma/>
                  <a:shade val="46275"/>
                  <a:invGamma/>
                </a:srgbClr>
              </a:gs>
            </a:gsLst>
            <a:lin ang="0" scaled="1"/>
          </a:gradFill>
          <a:ln w="38100">
            <a:solidFill>
              <a:srgbClr val="EAEAEA"/>
            </a:solidFill>
            <a:round/>
            <a:headEnd/>
            <a:tailEnd/>
          </a:ln>
          <a:effectLst>
            <a:outerShdw dist="109250" dir="3267739" algn="ctr" rotWithShape="0">
              <a:srgbClr val="333333">
                <a:alpha val="50000"/>
              </a:srgbClr>
            </a:outerShdw>
          </a:effectLst>
        </p:spPr>
        <p:txBody>
          <a:bodyPr anchor="ctr"/>
          <a:lstStyle/>
          <a:p>
            <a:pPr algn="ctr" eaLnBrk="0" hangingPunct="0">
              <a:defRPr/>
            </a:pPr>
            <a:r>
              <a:rPr lang="zh-CN" altLang="en-US" sz="2400" b="1">
                <a:latin typeface="Times New Roman" pitchFamily="18" charset="0"/>
                <a:ea typeface="宋体" pitchFamily="2" charset="-122"/>
              </a:rPr>
              <a:t>丢弃</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3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3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3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036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00366"/>
                                        </p:tgtEl>
                                        <p:attrNameLst>
                                          <p:attrName>style.visibility</p:attrName>
                                        </p:attrNameLst>
                                      </p:cBhvr>
                                      <p:to>
                                        <p:strVal val="visible"/>
                                      </p:to>
                                    </p:set>
                                    <p:animEffect transition="in" filter="blinds(horizontal)">
                                      <p:cBhvr>
                                        <p:cTn id="21" dur="500"/>
                                        <p:tgtEl>
                                          <p:spTgt spid="100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64" grpId="0" animBg="1"/>
      <p:bldP spid="100366"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pPr eaLnBrk="1" hangingPunct="1"/>
            <a:r>
              <a:rPr lang="zh-CN" altLang="en-US" smtClean="0">
                <a:latin typeface="Times New Roman" pitchFamily="18" charset="0"/>
              </a:rPr>
              <a:t>思考：几种运算方式的比较</a:t>
            </a:r>
          </a:p>
        </p:txBody>
      </p:sp>
      <p:sp>
        <p:nvSpPr>
          <p:cNvPr id="103427" name="Rectangle 3"/>
          <p:cNvSpPr>
            <a:spLocks noGrp="1" noChangeArrowheads="1"/>
          </p:cNvSpPr>
          <p:nvPr>
            <p:ph type="body" idx="1"/>
          </p:nvPr>
        </p:nvSpPr>
        <p:spPr>
          <a:xfrm>
            <a:off x="468313" y="1557338"/>
            <a:ext cx="8281987" cy="4943475"/>
          </a:xfrm>
        </p:spPr>
        <p:txBody>
          <a:bodyPr/>
          <a:lstStyle/>
          <a:p>
            <a:pPr eaLnBrk="1" hangingPunct="1">
              <a:lnSpc>
                <a:spcPct val="90000"/>
              </a:lnSpc>
            </a:pPr>
            <a:r>
              <a:rPr lang="zh-CN" altLang="en-US" smtClean="0">
                <a:latin typeface="Times New Roman" pitchFamily="18" charset="0"/>
              </a:rPr>
              <a:t>原码表示法简单直观，运算复杂，</a:t>
            </a:r>
            <a:r>
              <a:rPr lang="zh-CN" altLang="en-US" smtClean="0">
                <a:solidFill>
                  <a:srgbClr val="FF0000"/>
                </a:solidFill>
                <a:latin typeface="Times New Roman" pitchFamily="18" charset="0"/>
              </a:rPr>
              <a:t>减法无法转换成加法，符号位需要单独运算</a:t>
            </a:r>
            <a:r>
              <a:rPr lang="zh-CN" altLang="en-US" smtClean="0">
                <a:latin typeface="Times New Roman" pitchFamily="18" charset="0"/>
              </a:rPr>
              <a:t>，会导致实现电路复杂和多花费时间。</a:t>
            </a:r>
          </a:p>
          <a:p>
            <a:pPr eaLnBrk="1" hangingPunct="1">
              <a:lnSpc>
                <a:spcPct val="90000"/>
              </a:lnSpc>
            </a:pPr>
            <a:endParaRPr lang="zh-CN" altLang="en-US" smtClean="0">
              <a:latin typeface="Times New Roman" pitchFamily="18" charset="0"/>
            </a:endParaRPr>
          </a:p>
          <a:p>
            <a:pPr eaLnBrk="1" hangingPunct="1">
              <a:lnSpc>
                <a:spcPct val="90000"/>
              </a:lnSpc>
            </a:pPr>
            <a:r>
              <a:rPr lang="zh-CN" altLang="en-US" smtClean="0">
                <a:latin typeface="Times New Roman" pitchFamily="18" charset="0"/>
              </a:rPr>
              <a:t>反码和补码表示方法都可以</a:t>
            </a:r>
            <a:r>
              <a:rPr lang="zh-CN" altLang="en-US" smtClean="0">
                <a:solidFill>
                  <a:srgbClr val="FF0000"/>
                </a:solidFill>
                <a:latin typeface="Times New Roman" pitchFamily="18" charset="0"/>
              </a:rPr>
              <a:t>将减法转换成加法</a:t>
            </a:r>
            <a:r>
              <a:rPr lang="zh-CN" altLang="en-US" smtClean="0">
                <a:latin typeface="Times New Roman" pitchFamily="18" charset="0"/>
              </a:rPr>
              <a:t>，且</a:t>
            </a:r>
            <a:r>
              <a:rPr lang="zh-CN" altLang="en-US" smtClean="0">
                <a:solidFill>
                  <a:srgbClr val="FF0000"/>
                </a:solidFill>
                <a:latin typeface="Times New Roman" pitchFamily="18" charset="0"/>
              </a:rPr>
              <a:t>符号位直接参加运算</a:t>
            </a:r>
            <a:r>
              <a:rPr lang="zh-CN" altLang="en-US" smtClean="0">
                <a:latin typeface="Times New Roman" pitchFamily="18" charset="0"/>
              </a:rPr>
              <a:t>，实现电路相对简单。</a:t>
            </a:r>
          </a:p>
          <a:p>
            <a:pPr eaLnBrk="1" hangingPunct="1">
              <a:lnSpc>
                <a:spcPct val="90000"/>
              </a:lnSpc>
            </a:pPr>
            <a:endParaRPr lang="zh-CN" altLang="en-US" smtClean="0">
              <a:latin typeface="Times New Roman" pitchFamily="18" charset="0"/>
            </a:endParaRPr>
          </a:p>
          <a:p>
            <a:pPr eaLnBrk="1" hangingPunct="1">
              <a:lnSpc>
                <a:spcPct val="90000"/>
              </a:lnSpc>
            </a:pPr>
            <a:r>
              <a:rPr lang="zh-CN" altLang="en-US" smtClean="0">
                <a:latin typeface="Times New Roman" pitchFamily="18" charset="0"/>
              </a:rPr>
              <a:t>反码表示可能需要</a:t>
            </a:r>
            <a:r>
              <a:rPr lang="zh-CN" altLang="en-US" smtClean="0">
                <a:solidFill>
                  <a:srgbClr val="FF0000"/>
                </a:solidFill>
                <a:latin typeface="Times New Roman" pitchFamily="18" charset="0"/>
              </a:rPr>
              <a:t>两次</a:t>
            </a:r>
            <a:r>
              <a:rPr lang="zh-CN" altLang="en-US" smtClean="0">
                <a:latin typeface="Times New Roman" pitchFamily="18" charset="0"/>
              </a:rPr>
              <a:t>算术加法才能完成运算，补码则只需要</a:t>
            </a:r>
            <a:r>
              <a:rPr lang="zh-CN" altLang="en-US" smtClean="0">
                <a:solidFill>
                  <a:srgbClr val="FF0000"/>
                </a:solidFill>
                <a:latin typeface="Times New Roman" pitchFamily="18" charset="0"/>
              </a:rPr>
              <a:t>一次</a:t>
            </a:r>
            <a:r>
              <a:rPr lang="zh-CN" altLang="en-US" smtClean="0">
                <a:latin typeface="Times New Roman" pitchFamily="18" charset="0"/>
              </a:rPr>
              <a:t>算术加法运算。</a:t>
            </a:r>
            <a:endParaRPr lang="en-US" altLang="zh-CN" smtClean="0">
              <a:latin typeface="Times New Roman" pitchFamily="18" charset="0"/>
            </a:endParaRPr>
          </a:p>
          <a:p>
            <a:pPr eaLnBrk="1" hangingPunct="1">
              <a:lnSpc>
                <a:spcPct val="90000"/>
              </a:lnSpc>
            </a:pPr>
            <a:endParaRPr lang="en-US" altLang="zh-CN" smtClean="0">
              <a:latin typeface="Times New Roman" pitchFamily="18" charset="0"/>
            </a:endParaRPr>
          </a:p>
          <a:p>
            <a:pPr eaLnBrk="1" hangingPunct="1">
              <a:lnSpc>
                <a:spcPct val="90000"/>
              </a:lnSpc>
            </a:pPr>
            <a:r>
              <a:rPr kumimoji="1" lang="zh-CN" altLang="en-US" smtClean="0">
                <a:solidFill>
                  <a:srgbClr val="0000FF"/>
                </a:solidFill>
                <a:latin typeface="宋体" pitchFamily="2" charset="-122"/>
                <a:cs typeface="Times New Roman" pitchFamily="18" charset="0"/>
              </a:rPr>
              <a:t>显然，采用补码进行加、减运算最方便。</a:t>
            </a:r>
            <a:endParaRPr lang="zh-CN" altLang="en-US" smtClean="0">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3427">
                                            <p:txEl>
                                              <p:pRg st="0" end="0"/>
                                            </p:txEl>
                                          </p:spTgt>
                                        </p:tgtEl>
                                        <p:attrNameLst>
                                          <p:attrName>style.visibility</p:attrName>
                                        </p:attrNameLst>
                                      </p:cBhvr>
                                      <p:to>
                                        <p:strVal val="visible"/>
                                      </p:to>
                                    </p:set>
                                    <p:anim calcmode="lin" valueType="num">
                                      <p:cBhvr additive="base">
                                        <p:cTn id="7" dur="1000" fill="hold"/>
                                        <p:tgtEl>
                                          <p:spTgt spid="103427">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10342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03427">
                                            <p:txEl>
                                              <p:pRg st="2" end="2"/>
                                            </p:txEl>
                                          </p:spTgt>
                                        </p:tgtEl>
                                        <p:attrNameLst>
                                          <p:attrName>style.visibility</p:attrName>
                                        </p:attrNameLst>
                                      </p:cBhvr>
                                      <p:to>
                                        <p:strVal val="visible"/>
                                      </p:to>
                                    </p:set>
                                    <p:anim calcmode="lin" valueType="num">
                                      <p:cBhvr additive="base">
                                        <p:cTn id="13" dur="1000" fill="hold"/>
                                        <p:tgtEl>
                                          <p:spTgt spid="103427">
                                            <p:txEl>
                                              <p:pRg st="2" end="2"/>
                                            </p:txEl>
                                          </p:spTgt>
                                        </p:tgtEl>
                                        <p:attrNameLst>
                                          <p:attrName>ppt_x</p:attrName>
                                        </p:attrNameLst>
                                      </p:cBhvr>
                                      <p:tavLst>
                                        <p:tav tm="0">
                                          <p:val>
                                            <p:strVal val="1+#ppt_w/2"/>
                                          </p:val>
                                        </p:tav>
                                        <p:tav tm="100000">
                                          <p:val>
                                            <p:strVal val="#ppt_x"/>
                                          </p:val>
                                        </p:tav>
                                      </p:tavLst>
                                    </p:anim>
                                    <p:anim calcmode="lin" valueType="num">
                                      <p:cBhvr additive="base">
                                        <p:cTn id="14" dur="1000" fill="hold"/>
                                        <p:tgtEl>
                                          <p:spTgt spid="10342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03427">
                                            <p:txEl>
                                              <p:pRg st="4" end="4"/>
                                            </p:txEl>
                                          </p:spTgt>
                                        </p:tgtEl>
                                        <p:attrNameLst>
                                          <p:attrName>style.visibility</p:attrName>
                                        </p:attrNameLst>
                                      </p:cBhvr>
                                      <p:to>
                                        <p:strVal val="visible"/>
                                      </p:to>
                                    </p:set>
                                    <p:anim calcmode="lin" valueType="num">
                                      <p:cBhvr additive="base">
                                        <p:cTn id="19" dur="1000" fill="hold"/>
                                        <p:tgtEl>
                                          <p:spTgt spid="103427">
                                            <p:txEl>
                                              <p:pRg st="4" end="4"/>
                                            </p:txEl>
                                          </p:spTgt>
                                        </p:tgtEl>
                                        <p:attrNameLst>
                                          <p:attrName>ppt_x</p:attrName>
                                        </p:attrNameLst>
                                      </p:cBhvr>
                                      <p:tavLst>
                                        <p:tav tm="0">
                                          <p:val>
                                            <p:strVal val="1+#ppt_w/2"/>
                                          </p:val>
                                        </p:tav>
                                        <p:tav tm="100000">
                                          <p:val>
                                            <p:strVal val="#ppt_x"/>
                                          </p:val>
                                        </p:tav>
                                      </p:tavLst>
                                    </p:anim>
                                    <p:anim calcmode="lin" valueType="num">
                                      <p:cBhvr additive="base">
                                        <p:cTn id="20" dur="1000" fill="hold"/>
                                        <p:tgtEl>
                                          <p:spTgt spid="10342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3427">
                                            <p:txEl>
                                              <p:pRg st="6" end="6"/>
                                            </p:txEl>
                                          </p:spTgt>
                                        </p:tgtEl>
                                        <p:attrNameLst>
                                          <p:attrName>style.visibility</p:attrName>
                                        </p:attrNameLst>
                                      </p:cBhvr>
                                      <p:to>
                                        <p:strVal val="visible"/>
                                      </p:to>
                                    </p:set>
                                    <p:anim calcmode="lin" valueType="num">
                                      <p:cBhvr additive="base">
                                        <p:cTn id="25" dur="1000" fill="hold"/>
                                        <p:tgtEl>
                                          <p:spTgt spid="103427">
                                            <p:txEl>
                                              <p:pRg st="6" end="6"/>
                                            </p:txEl>
                                          </p:spTgt>
                                        </p:tgtEl>
                                        <p:attrNameLst>
                                          <p:attrName>ppt_x</p:attrName>
                                        </p:attrNameLst>
                                      </p:cBhvr>
                                      <p:tavLst>
                                        <p:tav tm="0">
                                          <p:val>
                                            <p:strVal val="1+#ppt_w/2"/>
                                          </p:val>
                                        </p:tav>
                                        <p:tav tm="100000">
                                          <p:val>
                                            <p:strVal val="#ppt_x"/>
                                          </p:val>
                                        </p:tav>
                                      </p:tavLst>
                                    </p:anim>
                                    <p:anim calcmode="lin" valueType="num">
                                      <p:cBhvr additive="base">
                                        <p:cTn id="26" dur="1000" fill="hold"/>
                                        <p:tgtEl>
                                          <p:spTgt spid="103427">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Rectangle 2"/>
          <p:cNvSpPr>
            <a:spLocks noGrp="1" noChangeArrowheads="1"/>
          </p:cNvSpPr>
          <p:nvPr>
            <p:ph type="title"/>
          </p:nvPr>
        </p:nvSpPr>
        <p:spPr/>
        <p:txBody>
          <a:bodyPr/>
          <a:lstStyle/>
          <a:p>
            <a:pPr eaLnBrk="1" hangingPunct="1"/>
            <a:r>
              <a:rPr lang="zh-CN" altLang="en-US" smtClean="0">
                <a:latin typeface="Times New Roman" pitchFamily="18" charset="0"/>
              </a:rPr>
              <a:t>二进制运算的溢出</a:t>
            </a:r>
          </a:p>
        </p:txBody>
      </p:sp>
      <p:sp>
        <p:nvSpPr>
          <p:cNvPr id="14342" name="Rectangle 3"/>
          <p:cNvSpPr>
            <a:spLocks noGrp="1" noChangeArrowheads="1"/>
          </p:cNvSpPr>
          <p:nvPr>
            <p:ph type="body" idx="1"/>
          </p:nvPr>
        </p:nvSpPr>
        <p:spPr>
          <a:xfrm>
            <a:off x="611188" y="1412875"/>
            <a:ext cx="7561262" cy="1368425"/>
          </a:xfrm>
        </p:spPr>
        <p:txBody>
          <a:bodyPr/>
          <a:lstStyle/>
          <a:p>
            <a:pPr eaLnBrk="1" hangingPunct="1"/>
            <a:r>
              <a:rPr lang="zh-CN" altLang="en-US" smtClean="0">
                <a:latin typeface="Times New Roman" pitchFamily="18" charset="0"/>
              </a:rPr>
              <a:t>例：用补码计算</a:t>
            </a:r>
            <a:r>
              <a:rPr lang="en-US" altLang="zh-CN" smtClean="0">
                <a:latin typeface="Times New Roman" pitchFamily="18" charset="0"/>
              </a:rPr>
              <a:t>-8</a:t>
            </a:r>
            <a:r>
              <a:rPr lang="en-US" altLang="zh-CN" baseline="-25000" smtClean="0">
                <a:latin typeface="Times New Roman" pitchFamily="18" charset="0"/>
              </a:rPr>
              <a:t>10</a:t>
            </a:r>
            <a:r>
              <a:rPr lang="zh-CN" altLang="en-US" smtClean="0">
                <a:latin typeface="Times New Roman" pitchFamily="18" charset="0"/>
              </a:rPr>
              <a:t>与</a:t>
            </a:r>
            <a:r>
              <a:rPr lang="en-US" altLang="zh-CN" smtClean="0">
                <a:latin typeface="Times New Roman" pitchFamily="18" charset="0"/>
              </a:rPr>
              <a:t>-10</a:t>
            </a:r>
            <a:r>
              <a:rPr lang="en-US" altLang="zh-CN" baseline="-25000" smtClean="0">
                <a:latin typeface="Times New Roman" pitchFamily="18" charset="0"/>
              </a:rPr>
              <a:t>10</a:t>
            </a:r>
            <a:r>
              <a:rPr lang="zh-CN" altLang="en-US" smtClean="0">
                <a:latin typeface="Times New Roman" pitchFamily="18" charset="0"/>
              </a:rPr>
              <a:t>的和。</a:t>
            </a:r>
          </a:p>
          <a:p>
            <a:pPr eaLnBrk="1" hangingPunct="1">
              <a:buFont typeface="Wingdings" pitchFamily="2" charset="2"/>
              <a:buNone/>
            </a:pPr>
            <a:r>
              <a:rPr lang="zh-CN" altLang="en-US" smtClean="0">
                <a:latin typeface="Times New Roman" pitchFamily="18" charset="0"/>
              </a:rPr>
              <a:t>   解：</a:t>
            </a:r>
          </a:p>
        </p:txBody>
      </p:sp>
      <p:graphicFrame>
        <p:nvGraphicFramePr>
          <p:cNvPr id="104452" name="Object 4"/>
          <p:cNvGraphicFramePr>
            <a:graphicFrameLocks noChangeAspect="1"/>
          </p:cNvGraphicFramePr>
          <p:nvPr/>
        </p:nvGraphicFramePr>
        <p:xfrm>
          <a:off x="1924050" y="3217863"/>
          <a:ext cx="3128963" cy="1223962"/>
        </p:xfrm>
        <a:graphic>
          <a:graphicData uri="http://schemas.openxmlformats.org/presentationml/2006/ole">
            <p:oleObj spid="_x0000_s14338" name="公式" r:id="rId3" imgW="1168200" imgH="457200" progId="Equation.3">
              <p:embed/>
            </p:oleObj>
          </a:graphicData>
        </a:graphic>
      </p:graphicFrame>
      <p:graphicFrame>
        <p:nvGraphicFramePr>
          <p:cNvPr id="104453" name="Object 5"/>
          <p:cNvGraphicFramePr>
            <a:graphicFrameLocks noChangeAspect="1"/>
          </p:cNvGraphicFramePr>
          <p:nvPr/>
        </p:nvGraphicFramePr>
        <p:xfrm>
          <a:off x="1476375" y="4586288"/>
          <a:ext cx="6543675" cy="1685925"/>
        </p:xfrm>
        <a:graphic>
          <a:graphicData uri="http://schemas.openxmlformats.org/presentationml/2006/ole">
            <p:oleObj spid="_x0000_s14339" name="公式" r:id="rId4" imgW="2514600" imgH="647640" progId="Equation.3">
              <p:embed/>
            </p:oleObj>
          </a:graphicData>
        </a:graphic>
      </p:graphicFrame>
      <p:graphicFrame>
        <p:nvGraphicFramePr>
          <p:cNvPr id="104454" name="Object 6"/>
          <p:cNvGraphicFramePr>
            <a:graphicFrameLocks noChangeAspect="1"/>
          </p:cNvGraphicFramePr>
          <p:nvPr/>
        </p:nvGraphicFramePr>
        <p:xfrm>
          <a:off x="1970088" y="2420938"/>
          <a:ext cx="6057900" cy="576262"/>
        </p:xfrm>
        <a:graphic>
          <a:graphicData uri="http://schemas.openxmlformats.org/presentationml/2006/ole">
            <p:oleObj spid="_x0000_s14340" name="公式" r:id="rId5" imgW="2400120" imgH="228600" progId="Equation.3">
              <p:embed/>
            </p:oleObj>
          </a:graphicData>
        </a:graphic>
      </p:graphicFrame>
      <p:sp>
        <p:nvSpPr>
          <p:cNvPr id="104456" name="AutoShape 8"/>
          <p:cNvSpPr>
            <a:spLocks noChangeArrowheads="1"/>
          </p:cNvSpPr>
          <p:nvPr/>
        </p:nvSpPr>
        <p:spPr bwMode="gray">
          <a:xfrm>
            <a:off x="5180013" y="3752850"/>
            <a:ext cx="3671887" cy="1150938"/>
          </a:xfrm>
          <a:prstGeom prst="cloudCallout">
            <a:avLst>
              <a:gd name="adj1" fmla="val 15153"/>
              <a:gd name="adj2" fmla="val 97171"/>
            </a:avLst>
          </a:prstGeom>
          <a:gradFill rotWithShape="1">
            <a:gsLst>
              <a:gs pos="0">
                <a:srgbClr val="FFFF00"/>
              </a:gs>
              <a:gs pos="100000">
                <a:srgbClr val="FFFF00">
                  <a:gamma/>
                  <a:shade val="46275"/>
                  <a:invGamma/>
                </a:srgbClr>
              </a:gs>
            </a:gsLst>
            <a:lin ang="0" scaled="1"/>
          </a:gradFill>
          <a:ln w="38100">
            <a:solidFill>
              <a:srgbClr val="EAEAEA"/>
            </a:solidFill>
            <a:round/>
            <a:headEnd/>
            <a:tailEnd/>
          </a:ln>
          <a:effectLst>
            <a:outerShdw dist="109250" dir="3267739" algn="ctr" rotWithShape="0">
              <a:srgbClr val="333333">
                <a:alpha val="50000"/>
              </a:srgbClr>
            </a:outerShdw>
          </a:effectLst>
        </p:spPr>
        <p:txBody>
          <a:bodyPr anchor="ctr"/>
          <a:lstStyle/>
          <a:p>
            <a:pPr algn="ctr" eaLnBrk="0" hangingPunct="0">
              <a:defRPr/>
            </a:pPr>
            <a:r>
              <a:rPr lang="zh-CN" altLang="en-US" sz="2400" b="1">
                <a:latin typeface="Times New Roman" pitchFamily="18" charset="0"/>
                <a:ea typeface="宋体" pitchFamily="2" charset="-122"/>
              </a:rPr>
              <a:t>思考：溢出是怎么产生的？</a:t>
            </a:r>
          </a:p>
        </p:txBody>
      </p:sp>
    </p:spTree>
  </p:cSld>
  <p:clrMapOvr>
    <a:masterClrMapping/>
  </p:clrMapOvr>
  <p:transition>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4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4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44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grpId="0" nodeType="clickEffect">
                                  <p:stCondLst>
                                    <p:cond delay="0"/>
                                  </p:stCondLst>
                                  <p:childTnLst>
                                    <p:set>
                                      <p:cBhvr>
                                        <p:cTn id="18" dur="1" fill="hold">
                                          <p:stCondLst>
                                            <p:cond delay="0"/>
                                          </p:stCondLst>
                                        </p:cTn>
                                        <p:tgtEl>
                                          <p:spTgt spid="104456"/>
                                        </p:tgtEl>
                                        <p:attrNameLst>
                                          <p:attrName>style.visibility</p:attrName>
                                        </p:attrNameLst>
                                      </p:cBhvr>
                                      <p:to>
                                        <p:strVal val="visible"/>
                                      </p:to>
                                    </p:set>
                                    <p:animEffect transition="in" filter="box(in)">
                                      <p:cBhvr>
                                        <p:cTn id="19" dur="500"/>
                                        <p:tgtEl>
                                          <p:spTgt spid="1044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6"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pPr eaLnBrk="1" hangingPunct="1"/>
            <a:r>
              <a:rPr lang="zh-CN" altLang="en-US" smtClean="0">
                <a:latin typeface="Times New Roman" pitchFamily="18" charset="0"/>
              </a:rPr>
              <a:t>练 习</a:t>
            </a:r>
          </a:p>
        </p:txBody>
      </p:sp>
      <p:sp>
        <p:nvSpPr>
          <p:cNvPr id="79875" name="Rectangle 3"/>
          <p:cNvSpPr>
            <a:spLocks noGrp="1" noChangeArrowheads="1"/>
          </p:cNvSpPr>
          <p:nvPr>
            <p:ph type="body" idx="1"/>
          </p:nvPr>
        </p:nvSpPr>
        <p:spPr>
          <a:xfrm>
            <a:off x="611188" y="1628775"/>
            <a:ext cx="7988300" cy="4546600"/>
          </a:xfrm>
        </p:spPr>
        <p:txBody>
          <a:bodyPr/>
          <a:lstStyle/>
          <a:p>
            <a:pPr eaLnBrk="1" hangingPunct="1"/>
            <a:r>
              <a:rPr lang="zh-CN" altLang="en-US" smtClean="0">
                <a:latin typeface="Times New Roman" pitchFamily="18" charset="0"/>
              </a:rPr>
              <a:t>练习</a:t>
            </a:r>
            <a:r>
              <a:rPr lang="en-US" altLang="zh-CN" smtClean="0">
                <a:latin typeface="Times New Roman" pitchFamily="18" charset="0"/>
              </a:rPr>
              <a:t>1.10</a:t>
            </a:r>
            <a:r>
              <a:rPr lang="zh-CN" altLang="en-US" smtClean="0">
                <a:latin typeface="Times New Roman" pitchFamily="18" charset="0"/>
              </a:rPr>
              <a:t>：写出下列各数的原码、反码、补码。</a:t>
            </a:r>
          </a:p>
          <a:p>
            <a:pPr lvl="1" eaLnBrk="1" hangingPunct="1"/>
            <a:r>
              <a:rPr lang="en-US" altLang="zh-CN" smtClean="0">
                <a:latin typeface="Times New Roman" pitchFamily="18" charset="0"/>
              </a:rPr>
              <a:t>+1011  </a:t>
            </a:r>
          </a:p>
          <a:p>
            <a:pPr lvl="1" eaLnBrk="1" hangingPunct="1"/>
            <a:r>
              <a:rPr lang="en-US" altLang="zh-CN" smtClean="0">
                <a:latin typeface="Times New Roman" pitchFamily="18" charset="0"/>
              </a:rPr>
              <a:t>-10110</a:t>
            </a:r>
          </a:p>
          <a:p>
            <a:pPr eaLnBrk="1" hangingPunct="1">
              <a:buFont typeface="Wingdings" pitchFamily="2" charset="2"/>
              <a:buNone/>
            </a:pPr>
            <a:r>
              <a:rPr lang="en-US" altLang="zh-CN" smtClean="0">
                <a:latin typeface="Times New Roman" pitchFamily="18" charset="0"/>
              </a:rPr>
              <a:t>	</a:t>
            </a:r>
            <a:r>
              <a:rPr lang="zh-CN" altLang="en-US" smtClean="0">
                <a:latin typeface="Times New Roman" pitchFamily="18" charset="0"/>
              </a:rPr>
              <a:t>解：</a:t>
            </a:r>
            <a:r>
              <a:rPr lang="en-US" altLang="zh-CN" smtClean="0">
                <a:latin typeface="Times New Roman" pitchFamily="18" charset="0"/>
              </a:rPr>
              <a:t>(1)[+1011]</a:t>
            </a:r>
            <a:r>
              <a:rPr lang="zh-CN" altLang="en-US" smtClean="0">
                <a:latin typeface="Times New Roman" pitchFamily="18" charset="0"/>
              </a:rPr>
              <a:t>原</a:t>
            </a:r>
            <a:r>
              <a:rPr lang="en-US" altLang="zh-CN" smtClean="0">
                <a:latin typeface="Times New Roman" pitchFamily="18" charset="0"/>
              </a:rPr>
              <a:t>=01011</a:t>
            </a:r>
          </a:p>
          <a:p>
            <a:pPr eaLnBrk="1" hangingPunct="1">
              <a:buFont typeface="Wingdings" pitchFamily="2" charset="2"/>
              <a:buNone/>
            </a:pPr>
            <a:r>
              <a:rPr lang="en-US" altLang="zh-CN" smtClean="0">
                <a:latin typeface="Times New Roman" pitchFamily="18" charset="0"/>
              </a:rPr>
              <a:t>                [+1011]</a:t>
            </a:r>
            <a:r>
              <a:rPr lang="zh-CN" altLang="en-US" smtClean="0">
                <a:latin typeface="Times New Roman" pitchFamily="18" charset="0"/>
              </a:rPr>
              <a:t>反</a:t>
            </a:r>
            <a:r>
              <a:rPr lang="en-US" altLang="zh-CN" smtClean="0">
                <a:latin typeface="Times New Roman" pitchFamily="18" charset="0"/>
              </a:rPr>
              <a:t>=01011 </a:t>
            </a:r>
          </a:p>
          <a:p>
            <a:pPr eaLnBrk="1" hangingPunct="1">
              <a:buFont typeface="Wingdings" pitchFamily="2" charset="2"/>
              <a:buNone/>
            </a:pPr>
            <a:r>
              <a:rPr lang="en-US" altLang="zh-CN" smtClean="0">
                <a:latin typeface="Times New Roman" pitchFamily="18" charset="0"/>
              </a:rPr>
              <a:t>                [+1011]</a:t>
            </a:r>
            <a:r>
              <a:rPr lang="zh-CN" altLang="en-US" smtClean="0">
                <a:latin typeface="Times New Roman" pitchFamily="18" charset="0"/>
              </a:rPr>
              <a:t>补</a:t>
            </a:r>
            <a:r>
              <a:rPr lang="en-US" altLang="zh-CN" smtClean="0">
                <a:latin typeface="Times New Roman" pitchFamily="18" charset="0"/>
              </a:rPr>
              <a:t>=01011  </a:t>
            </a:r>
            <a:endParaRPr lang="en-US" altLang="zh-CN" smtClean="0">
              <a:latin typeface="Times New Roman" pitchFamily="18" charset="0"/>
              <a:sym typeface="Wingdings" pitchFamily="2" charset="2"/>
            </a:endParaRPr>
          </a:p>
          <a:p>
            <a:pPr eaLnBrk="1" hangingPunct="1">
              <a:buFont typeface="Wingdings" pitchFamily="2" charset="2"/>
              <a:buNone/>
            </a:pPr>
            <a:r>
              <a:rPr lang="en-US" altLang="zh-CN" smtClean="0">
                <a:latin typeface="Times New Roman" pitchFamily="18" charset="0"/>
              </a:rPr>
              <a:t>		  (2)[-10110]</a:t>
            </a:r>
            <a:r>
              <a:rPr lang="zh-CN" altLang="en-US" smtClean="0">
                <a:latin typeface="Times New Roman" pitchFamily="18" charset="0"/>
              </a:rPr>
              <a:t>原</a:t>
            </a:r>
            <a:r>
              <a:rPr lang="en-US" altLang="zh-CN" smtClean="0">
                <a:latin typeface="Times New Roman" pitchFamily="18" charset="0"/>
              </a:rPr>
              <a:t>=110110</a:t>
            </a:r>
          </a:p>
          <a:p>
            <a:pPr eaLnBrk="1" hangingPunct="1">
              <a:buFont typeface="Wingdings" pitchFamily="2" charset="2"/>
              <a:buNone/>
            </a:pPr>
            <a:r>
              <a:rPr lang="en-US" altLang="zh-CN" smtClean="0">
                <a:latin typeface="Times New Roman" pitchFamily="18" charset="0"/>
              </a:rPr>
              <a:t>                [-10110]</a:t>
            </a:r>
            <a:r>
              <a:rPr lang="zh-CN" altLang="en-US" smtClean="0">
                <a:latin typeface="Times New Roman" pitchFamily="18" charset="0"/>
              </a:rPr>
              <a:t>反</a:t>
            </a:r>
            <a:r>
              <a:rPr lang="en-US" altLang="zh-CN" smtClean="0">
                <a:latin typeface="Times New Roman" pitchFamily="18" charset="0"/>
              </a:rPr>
              <a:t>=101001</a:t>
            </a:r>
          </a:p>
          <a:p>
            <a:pPr eaLnBrk="1" hangingPunct="1">
              <a:buFont typeface="Wingdings" pitchFamily="2" charset="2"/>
              <a:buNone/>
            </a:pPr>
            <a:r>
              <a:rPr lang="en-US" altLang="zh-CN" smtClean="0">
                <a:latin typeface="Times New Roman" pitchFamily="18" charset="0"/>
              </a:rPr>
              <a:t>                [-10110]</a:t>
            </a:r>
            <a:r>
              <a:rPr lang="zh-CN" altLang="en-US" smtClean="0">
                <a:latin typeface="Times New Roman" pitchFamily="18" charset="0"/>
              </a:rPr>
              <a:t>补</a:t>
            </a:r>
            <a:r>
              <a:rPr lang="en-US" altLang="zh-CN" smtClean="0">
                <a:latin typeface="Times New Roman" pitchFamily="18" charset="0"/>
              </a:rPr>
              <a:t>=101010</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9875">
                                            <p:txEl>
                                              <p:pRg st="3" end="3"/>
                                            </p:txEl>
                                          </p:spTgt>
                                        </p:tgtEl>
                                        <p:attrNameLst>
                                          <p:attrName>style.visibility</p:attrName>
                                        </p:attrNameLst>
                                      </p:cBhvr>
                                      <p:to>
                                        <p:strVal val="visible"/>
                                      </p:to>
                                    </p:set>
                                    <p:anim calcmode="lin" valueType="num">
                                      <p:cBhvr additive="base">
                                        <p:cTn id="7" dur="1000" fill="hold"/>
                                        <p:tgtEl>
                                          <p:spTgt spid="79875">
                                            <p:txEl>
                                              <p:pRg st="3" end="3"/>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79875">
                                            <p:txEl>
                                              <p:pRg st="3" end="3"/>
                                            </p:tx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9875">
                                            <p:txEl>
                                              <p:pRg st="4" end="4"/>
                                            </p:txEl>
                                          </p:spTgt>
                                        </p:tgtEl>
                                        <p:attrNameLst>
                                          <p:attrName>style.visibility</p:attrName>
                                        </p:attrNameLst>
                                      </p:cBhvr>
                                      <p:to>
                                        <p:strVal val="visible"/>
                                      </p:to>
                                    </p:set>
                                    <p:anim calcmode="lin" valueType="num">
                                      <p:cBhvr additive="base">
                                        <p:cTn id="11" dur="1000" fill="hold"/>
                                        <p:tgtEl>
                                          <p:spTgt spid="79875">
                                            <p:txEl>
                                              <p:pRg st="4" end="4"/>
                                            </p:txEl>
                                          </p:spTgt>
                                        </p:tgtEl>
                                        <p:attrNameLst>
                                          <p:attrName>ppt_x</p:attrName>
                                        </p:attrNameLst>
                                      </p:cBhvr>
                                      <p:tavLst>
                                        <p:tav tm="0">
                                          <p:val>
                                            <p:strVal val="1+#ppt_w/2"/>
                                          </p:val>
                                        </p:tav>
                                        <p:tav tm="100000">
                                          <p:val>
                                            <p:strVal val="#ppt_x"/>
                                          </p:val>
                                        </p:tav>
                                      </p:tavLst>
                                    </p:anim>
                                    <p:anim calcmode="lin" valueType="num">
                                      <p:cBhvr additive="base">
                                        <p:cTn id="12" dur="1000" fill="hold"/>
                                        <p:tgtEl>
                                          <p:spTgt spid="79875">
                                            <p:txEl>
                                              <p:pRg st="4" end="4"/>
                                            </p:txEl>
                                          </p:spTgt>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79875">
                                            <p:txEl>
                                              <p:pRg st="5" end="5"/>
                                            </p:txEl>
                                          </p:spTgt>
                                        </p:tgtEl>
                                        <p:attrNameLst>
                                          <p:attrName>style.visibility</p:attrName>
                                        </p:attrNameLst>
                                      </p:cBhvr>
                                      <p:to>
                                        <p:strVal val="visible"/>
                                      </p:to>
                                    </p:set>
                                    <p:anim calcmode="lin" valueType="num">
                                      <p:cBhvr additive="base">
                                        <p:cTn id="15" dur="1000" fill="hold"/>
                                        <p:tgtEl>
                                          <p:spTgt spid="79875">
                                            <p:txEl>
                                              <p:pRg st="5" end="5"/>
                                            </p:txEl>
                                          </p:spTgt>
                                        </p:tgtEl>
                                        <p:attrNameLst>
                                          <p:attrName>ppt_x</p:attrName>
                                        </p:attrNameLst>
                                      </p:cBhvr>
                                      <p:tavLst>
                                        <p:tav tm="0">
                                          <p:val>
                                            <p:strVal val="1+#ppt_w/2"/>
                                          </p:val>
                                        </p:tav>
                                        <p:tav tm="100000">
                                          <p:val>
                                            <p:strVal val="#ppt_x"/>
                                          </p:val>
                                        </p:tav>
                                      </p:tavLst>
                                    </p:anim>
                                    <p:anim calcmode="lin" valueType="num">
                                      <p:cBhvr additive="base">
                                        <p:cTn id="16" dur="1000" fill="hold"/>
                                        <p:tgtEl>
                                          <p:spTgt spid="79875">
                                            <p:txEl>
                                              <p:pRg st="5" end="5"/>
                                            </p:txEl>
                                          </p:spTgt>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79875">
                                            <p:txEl>
                                              <p:pRg st="6" end="6"/>
                                            </p:txEl>
                                          </p:spTgt>
                                        </p:tgtEl>
                                        <p:attrNameLst>
                                          <p:attrName>style.visibility</p:attrName>
                                        </p:attrNameLst>
                                      </p:cBhvr>
                                      <p:to>
                                        <p:strVal val="visible"/>
                                      </p:to>
                                    </p:set>
                                    <p:anim calcmode="lin" valueType="num">
                                      <p:cBhvr additive="base">
                                        <p:cTn id="19" dur="1000" fill="hold"/>
                                        <p:tgtEl>
                                          <p:spTgt spid="79875">
                                            <p:txEl>
                                              <p:pRg st="6" end="6"/>
                                            </p:txEl>
                                          </p:spTgt>
                                        </p:tgtEl>
                                        <p:attrNameLst>
                                          <p:attrName>ppt_x</p:attrName>
                                        </p:attrNameLst>
                                      </p:cBhvr>
                                      <p:tavLst>
                                        <p:tav tm="0">
                                          <p:val>
                                            <p:strVal val="1+#ppt_w/2"/>
                                          </p:val>
                                        </p:tav>
                                        <p:tav tm="100000">
                                          <p:val>
                                            <p:strVal val="#ppt_x"/>
                                          </p:val>
                                        </p:tav>
                                      </p:tavLst>
                                    </p:anim>
                                    <p:anim calcmode="lin" valueType="num">
                                      <p:cBhvr additive="base">
                                        <p:cTn id="20" dur="1000" fill="hold"/>
                                        <p:tgtEl>
                                          <p:spTgt spid="79875">
                                            <p:txEl>
                                              <p:pRg st="6" end="6"/>
                                            </p:txEl>
                                          </p:spTgt>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79875">
                                            <p:txEl>
                                              <p:pRg st="7" end="7"/>
                                            </p:txEl>
                                          </p:spTgt>
                                        </p:tgtEl>
                                        <p:attrNameLst>
                                          <p:attrName>style.visibility</p:attrName>
                                        </p:attrNameLst>
                                      </p:cBhvr>
                                      <p:to>
                                        <p:strVal val="visible"/>
                                      </p:to>
                                    </p:set>
                                    <p:anim calcmode="lin" valueType="num">
                                      <p:cBhvr additive="base">
                                        <p:cTn id="23" dur="1000" fill="hold"/>
                                        <p:tgtEl>
                                          <p:spTgt spid="79875">
                                            <p:txEl>
                                              <p:pRg st="7" end="7"/>
                                            </p:txEl>
                                          </p:spTgt>
                                        </p:tgtEl>
                                        <p:attrNameLst>
                                          <p:attrName>ppt_x</p:attrName>
                                        </p:attrNameLst>
                                      </p:cBhvr>
                                      <p:tavLst>
                                        <p:tav tm="0">
                                          <p:val>
                                            <p:strVal val="1+#ppt_w/2"/>
                                          </p:val>
                                        </p:tav>
                                        <p:tav tm="100000">
                                          <p:val>
                                            <p:strVal val="#ppt_x"/>
                                          </p:val>
                                        </p:tav>
                                      </p:tavLst>
                                    </p:anim>
                                    <p:anim calcmode="lin" valueType="num">
                                      <p:cBhvr additive="base">
                                        <p:cTn id="24" dur="1000" fill="hold"/>
                                        <p:tgtEl>
                                          <p:spTgt spid="79875">
                                            <p:txEl>
                                              <p:pRg st="7" end="7"/>
                                            </p:txEl>
                                          </p:spTgt>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79875">
                                            <p:txEl>
                                              <p:pRg st="8" end="8"/>
                                            </p:txEl>
                                          </p:spTgt>
                                        </p:tgtEl>
                                        <p:attrNameLst>
                                          <p:attrName>style.visibility</p:attrName>
                                        </p:attrNameLst>
                                      </p:cBhvr>
                                      <p:to>
                                        <p:strVal val="visible"/>
                                      </p:to>
                                    </p:set>
                                    <p:anim calcmode="lin" valueType="num">
                                      <p:cBhvr additive="base">
                                        <p:cTn id="27" dur="1000" fill="hold"/>
                                        <p:tgtEl>
                                          <p:spTgt spid="79875">
                                            <p:txEl>
                                              <p:pRg st="8" end="8"/>
                                            </p:txEl>
                                          </p:spTgt>
                                        </p:tgtEl>
                                        <p:attrNameLst>
                                          <p:attrName>ppt_x</p:attrName>
                                        </p:attrNameLst>
                                      </p:cBhvr>
                                      <p:tavLst>
                                        <p:tav tm="0">
                                          <p:val>
                                            <p:strVal val="1+#ppt_w/2"/>
                                          </p:val>
                                        </p:tav>
                                        <p:tav tm="100000">
                                          <p:val>
                                            <p:strVal val="#ppt_x"/>
                                          </p:val>
                                        </p:tav>
                                      </p:tavLst>
                                    </p:anim>
                                    <p:anim calcmode="lin" valueType="num">
                                      <p:cBhvr additive="base">
                                        <p:cTn id="28" dur="1000" fill="hold"/>
                                        <p:tgtEl>
                                          <p:spTgt spid="79875">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pPr eaLnBrk="1" hangingPunct="1"/>
            <a:r>
              <a:rPr lang="zh-CN" altLang="en-US" smtClean="0">
                <a:latin typeface="Times New Roman" pitchFamily="18" charset="0"/>
              </a:rPr>
              <a:t>思  考</a:t>
            </a:r>
          </a:p>
        </p:txBody>
      </p:sp>
      <p:sp>
        <p:nvSpPr>
          <p:cNvPr id="118787" name="Rectangle 3"/>
          <p:cNvSpPr>
            <a:spLocks noGrp="1" noChangeArrowheads="1"/>
          </p:cNvSpPr>
          <p:nvPr>
            <p:ph type="body" idx="1"/>
          </p:nvPr>
        </p:nvSpPr>
        <p:spPr>
          <a:xfrm>
            <a:off x="395288" y="1773238"/>
            <a:ext cx="8415337" cy="3783012"/>
          </a:xfrm>
        </p:spPr>
        <p:txBody>
          <a:bodyPr/>
          <a:lstStyle/>
          <a:p>
            <a:pPr eaLnBrk="1" hangingPunct="1"/>
            <a:r>
              <a:rPr lang="zh-CN" altLang="en-US" smtClean="0">
                <a:latin typeface="Times New Roman" pitchFamily="18" charset="0"/>
              </a:rPr>
              <a:t>已知一个数的反码，怎么得到实际的数值？</a:t>
            </a:r>
          </a:p>
          <a:p>
            <a:pPr lvl="1" eaLnBrk="1" hangingPunct="1"/>
            <a:r>
              <a:rPr lang="zh-CN" altLang="en-US" smtClean="0">
                <a:latin typeface="Times New Roman" pitchFamily="18" charset="0"/>
              </a:rPr>
              <a:t>反码的反码</a:t>
            </a:r>
            <a:r>
              <a:rPr lang="zh-CN" altLang="en-US" smtClean="0">
                <a:latin typeface="Times New Roman" pitchFamily="18" charset="0"/>
                <a:sym typeface="Wingdings" pitchFamily="2" charset="2"/>
              </a:rPr>
              <a:t>原码</a:t>
            </a:r>
            <a:r>
              <a:rPr lang="zh-CN" altLang="en-US" smtClean="0">
                <a:latin typeface="Times New Roman" pitchFamily="18" charset="0"/>
              </a:rPr>
              <a:t>实际的数值</a:t>
            </a:r>
          </a:p>
          <a:p>
            <a:pPr eaLnBrk="1" hangingPunct="1"/>
            <a:endParaRPr lang="zh-CN" altLang="en-US" smtClean="0">
              <a:latin typeface="Times New Roman" pitchFamily="18" charset="0"/>
            </a:endParaRPr>
          </a:p>
          <a:p>
            <a:pPr eaLnBrk="1" hangingPunct="1"/>
            <a:r>
              <a:rPr lang="zh-CN" altLang="en-US" smtClean="0">
                <a:latin typeface="Times New Roman" pitchFamily="18" charset="0"/>
              </a:rPr>
              <a:t>已知一个数的补码，怎么得到实际的数值？</a:t>
            </a:r>
          </a:p>
          <a:p>
            <a:pPr lvl="1" eaLnBrk="1" hangingPunct="1"/>
            <a:r>
              <a:rPr lang="zh-CN" altLang="en-US" smtClean="0">
                <a:latin typeface="Times New Roman" pitchFamily="18" charset="0"/>
              </a:rPr>
              <a:t>补码的补码</a:t>
            </a:r>
            <a:r>
              <a:rPr lang="zh-CN" altLang="en-US" smtClean="0">
                <a:latin typeface="Times New Roman" pitchFamily="18" charset="0"/>
                <a:sym typeface="Wingdings" pitchFamily="2" charset="2"/>
              </a:rPr>
              <a:t>原码</a:t>
            </a:r>
            <a:r>
              <a:rPr lang="zh-CN" altLang="en-US" smtClean="0">
                <a:latin typeface="Times New Roman" pitchFamily="18" charset="0"/>
              </a:rPr>
              <a:t>实际的数值</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18787">
                                            <p:txEl>
                                              <p:pRg st="1" end="1"/>
                                            </p:txEl>
                                          </p:spTgt>
                                        </p:tgtEl>
                                        <p:attrNameLst>
                                          <p:attrName>style.visibility</p:attrName>
                                        </p:attrNameLst>
                                      </p:cBhvr>
                                      <p:to>
                                        <p:strVal val="visible"/>
                                      </p:to>
                                    </p:set>
                                    <p:anim calcmode="lin" valueType="num">
                                      <p:cBhvr additive="base">
                                        <p:cTn id="7" dur="500" fill="hold"/>
                                        <p:tgtEl>
                                          <p:spTgt spid="118787">
                                            <p:txEl>
                                              <p:pRg st="1" end="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1878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8787">
                                            <p:txEl>
                                              <p:pRg st="4" end="4"/>
                                            </p:txEl>
                                          </p:spTgt>
                                        </p:tgtEl>
                                        <p:attrNameLst>
                                          <p:attrName>style.visibility</p:attrName>
                                        </p:attrNameLst>
                                      </p:cBhvr>
                                      <p:to>
                                        <p:strVal val="visible"/>
                                      </p:to>
                                    </p:set>
                                    <p:anim calcmode="lin" valueType="num">
                                      <p:cBhvr additive="base">
                                        <p:cTn id="13" dur="500" fill="hold"/>
                                        <p:tgtEl>
                                          <p:spTgt spid="118787">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878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4" descr="13"/>
          <p:cNvPicPr>
            <a:picLocks noChangeAspect="1" noChangeArrowheads="1"/>
          </p:cNvPicPr>
          <p:nvPr/>
        </p:nvPicPr>
        <p:blipFill>
          <a:blip r:embed="rId2"/>
          <a:srcRect/>
          <a:stretch>
            <a:fillRect/>
          </a:stretch>
        </p:blipFill>
        <p:spPr bwMode="auto">
          <a:xfrm>
            <a:off x="2411413" y="0"/>
            <a:ext cx="4670425" cy="6858000"/>
          </a:xfrm>
          <a:prstGeom prst="rect">
            <a:avLst/>
          </a:prstGeom>
          <a:noFill/>
          <a:ln w="9525">
            <a:noFill/>
            <a:miter lim="800000"/>
            <a:headEnd/>
            <a:tailEnd/>
          </a:ln>
        </p:spPr>
      </p:pic>
      <p:sp>
        <p:nvSpPr>
          <p:cNvPr id="80902" name="Line 6"/>
          <p:cNvSpPr>
            <a:spLocks noChangeShapeType="1"/>
          </p:cNvSpPr>
          <p:nvPr/>
        </p:nvSpPr>
        <p:spPr bwMode="auto">
          <a:xfrm flipH="1">
            <a:off x="5435600" y="3716338"/>
            <a:ext cx="649288" cy="144462"/>
          </a:xfrm>
          <a:prstGeom prst="line">
            <a:avLst/>
          </a:prstGeom>
          <a:noFill/>
          <a:ln w="9525">
            <a:solidFill>
              <a:srgbClr val="FF0000"/>
            </a:solidFill>
            <a:round/>
            <a:headEnd type="triangle" w="med" len="med"/>
            <a:tailEnd type="triangle" w="med" len="med"/>
          </a:ln>
        </p:spPr>
        <p:txBody>
          <a:bodyPr/>
          <a:lstStyle/>
          <a:p>
            <a:endParaRPr lang="zh-CN" altLang="en-US"/>
          </a:p>
        </p:txBody>
      </p:sp>
      <p:sp>
        <p:nvSpPr>
          <p:cNvPr id="80903" name="Line 7"/>
          <p:cNvSpPr>
            <a:spLocks noChangeShapeType="1"/>
          </p:cNvSpPr>
          <p:nvPr/>
        </p:nvSpPr>
        <p:spPr bwMode="auto">
          <a:xfrm flipH="1">
            <a:off x="5435600" y="4797425"/>
            <a:ext cx="649288" cy="144463"/>
          </a:xfrm>
          <a:prstGeom prst="line">
            <a:avLst/>
          </a:prstGeom>
          <a:noFill/>
          <a:ln w="9525">
            <a:solidFill>
              <a:srgbClr val="FF0000"/>
            </a:solidFill>
            <a:round/>
            <a:headEnd type="triangle" w="med" len="med"/>
            <a:tailEnd type="triangle" w="med" len="med"/>
          </a:ln>
        </p:spPr>
        <p:txBody>
          <a:bodyPr/>
          <a:lstStyle/>
          <a:p>
            <a:endParaRPr lang="zh-CN" altLang="en-US"/>
          </a:p>
        </p:txBody>
      </p:sp>
      <p:sp>
        <p:nvSpPr>
          <p:cNvPr id="80904" name="Line 8"/>
          <p:cNvSpPr>
            <a:spLocks noChangeShapeType="1"/>
          </p:cNvSpPr>
          <p:nvPr/>
        </p:nvSpPr>
        <p:spPr bwMode="auto">
          <a:xfrm flipH="1">
            <a:off x="5435600" y="4076700"/>
            <a:ext cx="649288" cy="144463"/>
          </a:xfrm>
          <a:prstGeom prst="line">
            <a:avLst/>
          </a:prstGeom>
          <a:noFill/>
          <a:ln w="9525">
            <a:solidFill>
              <a:srgbClr val="FF0000"/>
            </a:solidFill>
            <a:round/>
            <a:headEnd type="triangle" w="med" len="med"/>
            <a:tailEnd type="triangle" w="med" len="med"/>
          </a:ln>
        </p:spPr>
        <p:txBody>
          <a:bodyPr/>
          <a:lstStyle/>
          <a:p>
            <a:endParaRPr lang="zh-CN" altLang="en-US"/>
          </a:p>
        </p:txBody>
      </p:sp>
      <p:sp>
        <p:nvSpPr>
          <p:cNvPr id="80905" name="Line 9"/>
          <p:cNvSpPr>
            <a:spLocks noChangeShapeType="1"/>
          </p:cNvSpPr>
          <p:nvPr/>
        </p:nvSpPr>
        <p:spPr bwMode="auto">
          <a:xfrm flipH="1">
            <a:off x="5435600" y="4437063"/>
            <a:ext cx="649288" cy="144462"/>
          </a:xfrm>
          <a:prstGeom prst="line">
            <a:avLst/>
          </a:prstGeom>
          <a:noFill/>
          <a:ln w="9525">
            <a:solidFill>
              <a:srgbClr val="FF0000"/>
            </a:solidFill>
            <a:round/>
            <a:headEnd type="triangle" w="med" len="med"/>
            <a:tailEnd type="triangle" w="med" len="med"/>
          </a:ln>
        </p:spPr>
        <p:txBody>
          <a:bodyPr/>
          <a:lstStyle/>
          <a:p>
            <a:endParaRPr lang="zh-CN" altLang="en-US"/>
          </a:p>
        </p:txBody>
      </p:sp>
      <p:sp>
        <p:nvSpPr>
          <p:cNvPr id="80906" name="Line 10"/>
          <p:cNvSpPr>
            <a:spLocks noChangeShapeType="1"/>
          </p:cNvSpPr>
          <p:nvPr/>
        </p:nvSpPr>
        <p:spPr bwMode="auto">
          <a:xfrm flipH="1">
            <a:off x="5435600" y="5157788"/>
            <a:ext cx="649288" cy="144462"/>
          </a:xfrm>
          <a:prstGeom prst="line">
            <a:avLst/>
          </a:prstGeom>
          <a:noFill/>
          <a:ln w="9525">
            <a:solidFill>
              <a:srgbClr val="FF0000"/>
            </a:solidFill>
            <a:round/>
            <a:headEnd type="triangle" w="med" len="med"/>
            <a:tailEnd type="triangle" w="med" len="med"/>
          </a:ln>
        </p:spPr>
        <p:txBody>
          <a:bodyPr/>
          <a:lstStyle/>
          <a:p>
            <a:endParaRPr lang="zh-CN" altLang="en-US"/>
          </a:p>
        </p:txBody>
      </p:sp>
      <p:sp>
        <p:nvSpPr>
          <p:cNvPr id="80907" name="Line 11"/>
          <p:cNvSpPr>
            <a:spLocks noChangeShapeType="1"/>
          </p:cNvSpPr>
          <p:nvPr/>
        </p:nvSpPr>
        <p:spPr bwMode="auto">
          <a:xfrm flipH="1">
            <a:off x="5435600" y="5516563"/>
            <a:ext cx="649288" cy="144462"/>
          </a:xfrm>
          <a:prstGeom prst="line">
            <a:avLst/>
          </a:prstGeom>
          <a:noFill/>
          <a:ln w="9525">
            <a:solidFill>
              <a:srgbClr val="FF0000"/>
            </a:solidFill>
            <a:round/>
            <a:headEnd type="triangle" w="med" len="med"/>
            <a:tailEnd type="triangle" w="med" len="med"/>
          </a:ln>
        </p:spPr>
        <p:txBody>
          <a:bodyPr/>
          <a:lstStyle/>
          <a:p>
            <a:endParaRPr lang="zh-CN" altLang="en-US"/>
          </a:p>
        </p:txBody>
      </p:sp>
      <p:sp>
        <p:nvSpPr>
          <p:cNvPr id="80909" name="Oval 13"/>
          <p:cNvSpPr>
            <a:spLocks noChangeArrowheads="1"/>
          </p:cNvSpPr>
          <p:nvPr/>
        </p:nvSpPr>
        <p:spPr bwMode="auto">
          <a:xfrm>
            <a:off x="2555875" y="3357563"/>
            <a:ext cx="4392613" cy="503237"/>
          </a:xfrm>
          <a:prstGeom prst="ellipse">
            <a:avLst/>
          </a:prstGeom>
          <a:noFill/>
          <a:ln w="9525" algn="ctr">
            <a:solidFill>
              <a:srgbClr val="FF0000"/>
            </a:solidFill>
            <a:round/>
            <a:headEnd/>
            <a:tailEnd/>
          </a:ln>
        </p:spPr>
        <p:txBody>
          <a:bodyPr wrap="none" anchor="ctr"/>
          <a:lstStyle/>
          <a:p>
            <a:endParaRPr lang="zh-CN" altLang="en-US"/>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9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90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090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90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090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090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09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2" grpId="0" animBg="1"/>
      <p:bldP spid="80903" grpId="0" animBg="1"/>
      <p:bldP spid="80904" grpId="0" animBg="1"/>
      <p:bldP spid="80905" grpId="0" animBg="1"/>
      <p:bldP spid="80906" grpId="0" animBg="1"/>
      <p:bldP spid="80907" grpId="0" animBg="1"/>
      <p:bldP spid="80909" grpId="0" animBg="1"/>
    </p:bldLst>
  </p:timing>
</p:sld>
</file>

<file path=ppt/theme/theme1.xml><?xml version="1.0" encoding="utf-8"?>
<a:theme xmlns:a="http://schemas.openxmlformats.org/drawingml/2006/main" name="1_3">
  <a:themeElements>
    <a:clrScheme name="">
      <a:dk1>
        <a:srgbClr val="000000"/>
      </a:dk1>
      <a:lt1>
        <a:srgbClr val="FFFFFF"/>
      </a:lt1>
      <a:dk2>
        <a:srgbClr val="B13F9A"/>
      </a:dk2>
      <a:lt2>
        <a:srgbClr val="F4E7ED"/>
      </a:lt2>
      <a:accent1>
        <a:srgbClr val="B83D68"/>
      </a:accent1>
      <a:accent2>
        <a:srgbClr val="AC66BB"/>
      </a:accent2>
      <a:accent3>
        <a:srgbClr val="FFFFFF"/>
      </a:accent3>
      <a:accent4>
        <a:srgbClr val="000000"/>
      </a:accent4>
      <a:accent5>
        <a:srgbClr val="D8AFB9"/>
      </a:accent5>
      <a:accent6>
        <a:srgbClr val="9B5CA9"/>
      </a:accent6>
      <a:hlink>
        <a:srgbClr val="FFDE66"/>
      </a:hlink>
      <a:folHlink>
        <a:srgbClr val="D490C5"/>
      </a:folHlink>
    </a:clrScheme>
    <a:fontScheme name="1_3">
      <a:majorFont>
        <a:latin typeface="Verdana"/>
        <a:ea typeface="黑体"/>
        <a:cs typeface=""/>
      </a:majorFont>
      <a:minorFont>
        <a:latin typeface="Verdana"/>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triangle" w="med" len="med"/>
          <a:tailEnd type="triangle" w="med" len="med"/>
        </a:ln>
        <a:effectLst>
          <a:prstShdw prst="shdw12">
            <a:schemeClr val="bg2">
              <a:alpha val="50000"/>
            </a:schemeClr>
          </a:prst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黑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triangle" w="med" len="med"/>
          <a:tailEnd type="triangle" w="med" len="med"/>
        </a:ln>
        <a:effectLst>
          <a:prstShdw prst="shdw12">
            <a:schemeClr val="bg2">
              <a:alpha val="50000"/>
            </a:schemeClr>
          </a:prst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黑体" pitchFamily="2" charset="-122"/>
          </a:defRPr>
        </a:defPPr>
      </a:lstStyle>
    </a:lnDef>
  </a:objectDefaults>
  <a:extraClrSchemeLst>
    <a:extraClrScheme>
      <a:clrScheme name="1_3 1">
        <a:dk1>
          <a:srgbClr val="1D528D"/>
        </a:dk1>
        <a:lt1>
          <a:srgbClr val="FFFFFF"/>
        </a:lt1>
        <a:dk2>
          <a:srgbClr val="000000"/>
        </a:dk2>
        <a:lt2>
          <a:srgbClr val="C0C0C0"/>
        </a:lt2>
        <a:accent1>
          <a:srgbClr val="4EA693"/>
        </a:accent1>
        <a:accent2>
          <a:srgbClr val="ABA755"/>
        </a:accent2>
        <a:accent3>
          <a:srgbClr val="FFFFFF"/>
        </a:accent3>
        <a:accent4>
          <a:srgbClr val="174578"/>
        </a:accent4>
        <a:accent5>
          <a:srgbClr val="B2D0C8"/>
        </a:accent5>
        <a:accent6>
          <a:srgbClr val="9B974C"/>
        </a:accent6>
        <a:hlink>
          <a:srgbClr val="3981B7"/>
        </a:hlink>
        <a:folHlink>
          <a:srgbClr val="969696"/>
        </a:folHlink>
      </a:clrScheme>
      <a:clrMap bg1="lt1" tx1="dk1" bg2="lt2" tx2="dk2" accent1="accent1" accent2="accent2" accent3="accent3" accent4="accent4" accent5="accent5" accent6="accent6" hlink="hlink" folHlink="folHlink"/>
    </a:extraClrScheme>
    <a:extraClrScheme>
      <a:clrScheme name="1_3 2">
        <a:dk1>
          <a:srgbClr val="124B98"/>
        </a:dk1>
        <a:lt1>
          <a:srgbClr val="FFFFFF"/>
        </a:lt1>
        <a:dk2>
          <a:srgbClr val="000000"/>
        </a:dk2>
        <a:lt2>
          <a:srgbClr val="DDDDDD"/>
        </a:lt2>
        <a:accent1>
          <a:srgbClr val="4976D1"/>
        </a:accent1>
        <a:accent2>
          <a:srgbClr val="4CB494"/>
        </a:accent2>
        <a:accent3>
          <a:srgbClr val="FFFFFF"/>
        </a:accent3>
        <a:accent4>
          <a:srgbClr val="0E3F81"/>
        </a:accent4>
        <a:accent5>
          <a:srgbClr val="B1BDE5"/>
        </a:accent5>
        <a:accent6>
          <a:srgbClr val="44A386"/>
        </a:accent6>
        <a:hlink>
          <a:srgbClr val="0099CC"/>
        </a:hlink>
        <a:folHlink>
          <a:srgbClr val="969696"/>
        </a:folHlink>
      </a:clrScheme>
      <a:clrMap bg1="lt1" tx1="dk1" bg2="lt2" tx2="dk2" accent1="accent1" accent2="accent2" accent3="accent3" accent4="accent4" accent5="accent5" accent6="accent6" hlink="hlink" folHlink="folHlink"/>
    </a:extraClrScheme>
    <a:extraClrScheme>
      <a:clrScheme name="1_3 3">
        <a:dk1>
          <a:srgbClr val="1D528D"/>
        </a:dk1>
        <a:lt1>
          <a:srgbClr val="FFFFFF"/>
        </a:lt1>
        <a:dk2>
          <a:srgbClr val="000000"/>
        </a:dk2>
        <a:lt2>
          <a:srgbClr val="DDDDDD"/>
        </a:lt2>
        <a:accent1>
          <a:srgbClr val="25B1B1"/>
        </a:accent1>
        <a:accent2>
          <a:srgbClr val="5BACE9"/>
        </a:accent2>
        <a:accent3>
          <a:srgbClr val="FFFFFF"/>
        </a:accent3>
        <a:accent4>
          <a:srgbClr val="174578"/>
        </a:accent4>
        <a:accent5>
          <a:srgbClr val="ACD5D5"/>
        </a:accent5>
        <a:accent6>
          <a:srgbClr val="529BD3"/>
        </a:accent6>
        <a:hlink>
          <a:srgbClr val="6E71F0"/>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3_3">
  <a:themeElements>
    <a:clrScheme name="">
      <a:dk1>
        <a:srgbClr val="000000"/>
      </a:dk1>
      <a:lt1>
        <a:srgbClr val="FFFFFF"/>
      </a:lt1>
      <a:dk2>
        <a:srgbClr val="B13F9A"/>
      </a:dk2>
      <a:lt2>
        <a:srgbClr val="F4E7ED"/>
      </a:lt2>
      <a:accent1>
        <a:srgbClr val="B83D68"/>
      </a:accent1>
      <a:accent2>
        <a:srgbClr val="AC66BB"/>
      </a:accent2>
      <a:accent3>
        <a:srgbClr val="FFFFFF"/>
      </a:accent3>
      <a:accent4>
        <a:srgbClr val="000000"/>
      </a:accent4>
      <a:accent5>
        <a:srgbClr val="D8AFB9"/>
      </a:accent5>
      <a:accent6>
        <a:srgbClr val="9B5CA9"/>
      </a:accent6>
      <a:hlink>
        <a:srgbClr val="FFDE66"/>
      </a:hlink>
      <a:folHlink>
        <a:srgbClr val="D490C5"/>
      </a:folHlink>
    </a:clrScheme>
    <a:fontScheme name="3_3">
      <a:majorFont>
        <a:latin typeface="Verdana"/>
        <a:ea typeface="黑体"/>
        <a:cs typeface=""/>
      </a:majorFont>
      <a:minorFont>
        <a:latin typeface="Verdana"/>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triangle" w="med" len="med"/>
          <a:tailEnd type="triangle" w="med" len="med"/>
        </a:ln>
        <a:effectLst>
          <a:prstShdw prst="shdw12">
            <a:schemeClr val="bg2">
              <a:alpha val="50000"/>
            </a:schemeClr>
          </a:prst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黑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triangle" w="med" len="med"/>
          <a:tailEnd type="triangle" w="med" len="med"/>
        </a:ln>
        <a:effectLst>
          <a:prstShdw prst="shdw12">
            <a:schemeClr val="bg2">
              <a:alpha val="50000"/>
            </a:schemeClr>
          </a:prst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黑体" pitchFamily="2" charset="-122"/>
          </a:defRPr>
        </a:defPPr>
      </a:lstStyle>
    </a:lnDef>
  </a:objectDefaults>
  <a:extraClrSchemeLst>
    <a:extraClrScheme>
      <a:clrScheme name="3_3 1">
        <a:dk1>
          <a:srgbClr val="1D528D"/>
        </a:dk1>
        <a:lt1>
          <a:srgbClr val="FFFFFF"/>
        </a:lt1>
        <a:dk2>
          <a:srgbClr val="000000"/>
        </a:dk2>
        <a:lt2>
          <a:srgbClr val="C0C0C0"/>
        </a:lt2>
        <a:accent1>
          <a:srgbClr val="4EA693"/>
        </a:accent1>
        <a:accent2>
          <a:srgbClr val="ABA755"/>
        </a:accent2>
        <a:accent3>
          <a:srgbClr val="FFFFFF"/>
        </a:accent3>
        <a:accent4>
          <a:srgbClr val="174578"/>
        </a:accent4>
        <a:accent5>
          <a:srgbClr val="B2D0C8"/>
        </a:accent5>
        <a:accent6>
          <a:srgbClr val="9B974C"/>
        </a:accent6>
        <a:hlink>
          <a:srgbClr val="3981B7"/>
        </a:hlink>
        <a:folHlink>
          <a:srgbClr val="969696"/>
        </a:folHlink>
      </a:clrScheme>
      <a:clrMap bg1="lt1" tx1="dk1" bg2="lt2" tx2="dk2" accent1="accent1" accent2="accent2" accent3="accent3" accent4="accent4" accent5="accent5" accent6="accent6" hlink="hlink" folHlink="folHlink"/>
    </a:extraClrScheme>
    <a:extraClrScheme>
      <a:clrScheme name="3_3 2">
        <a:dk1>
          <a:srgbClr val="124B98"/>
        </a:dk1>
        <a:lt1>
          <a:srgbClr val="FFFFFF"/>
        </a:lt1>
        <a:dk2>
          <a:srgbClr val="000000"/>
        </a:dk2>
        <a:lt2>
          <a:srgbClr val="DDDDDD"/>
        </a:lt2>
        <a:accent1>
          <a:srgbClr val="4976D1"/>
        </a:accent1>
        <a:accent2>
          <a:srgbClr val="4CB494"/>
        </a:accent2>
        <a:accent3>
          <a:srgbClr val="FFFFFF"/>
        </a:accent3>
        <a:accent4>
          <a:srgbClr val="0E3F81"/>
        </a:accent4>
        <a:accent5>
          <a:srgbClr val="B1BDE5"/>
        </a:accent5>
        <a:accent6>
          <a:srgbClr val="44A386"/>
        </a:accent6>
        <a:hlink>
          <a:srgbClr val="0099CC"/>
        </a:hlink>
        <a:folHlink>
          <a:srgbClr val="969696"/>
        </a:folHlink>
      </a:clrScheme>
      <a:clrMap bg1="lt1" tx1="dk1" bg2="lt2" tx2="dk2" accent1="accent1" accent2="accent2" accent3="accent3" accent4="accent4" accent5="accent5" accent6="accent6" hlink="hlink" folHlink="folHlink"/>
    </a:extraClrScheme>
    <a:extraClrScheme>
      <a:clrScheme name="3_3 3">
        <a:dk1>
          <a:srgbClr val="1D528D"/>
        </a:dk1>
        <a:lt1>
          <a:srgbClr val="FFFFFF"/>
        </a:lt1>
        <a:dk2>
          <a:srgbClr val="000000"/>
        </a:dk2>
        <a:lt2>
          <a:srgbClr val="DDDDDD"/>
        </a:lt2>
        <a:accent1>
          <a:srgbClr val="25B1B1"/>
        </a:accent1>
        <a:accent2>
          <a:srgbClr val="5BACE9"/>
        </a:accent2>
        <a:accent3>
          <a:srgbClr val="FFFFFF"/>
        </a:accent3>
        <a:accent4>
          <a:srgbClr val="174578"/>
        </a:accent4>
        <a:accent5>
          <a:srgbClr val="ACD5D5"/>
        </a:accent5>
        <a:accent6>
          <a:srgbClr val="529BD3"/>
        </a:accent6>
        <a:hlink>
          <a:srgbClr val="6E71F0"/>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3">
  <a:themeElements>
    <a:clrScheme name="">
      <a:dk1>
        <a:srgbClr val="000000"/>
      </a:dk1>
      <a:lt1>
        <a:srgbClr val="FFFFFF"/>
      </a:lt1>
      <a:dk2>
        <a:srgbClr val="B13F9A"/>
      </a:dk2>
      <a:lt2>
        <a:srgbClr val="F4E7ED"/>
      </a:lt2>
      <a:accent1>
        <a:srgbClr val="B83D68"/>
      </a:accent1>
      <a:accent2>
        <a:srgbClr val="AC66BB"/>
      </a:accent2>
      <a:accent3>
        <a:srgbClr val="FFFFFF"/>
      </a:accent3>
      <a:accent4>
        <a:srgbClr val="000000"/>
      </a:accent4>
      <a:accent5>
        <a:srgbClr val="D8AFB9"/>
      </a:accent5>
      <a:accent6>
        <a:srgbClr val="9B5CA9"/>
      </a:accent6>
      <a:hlink>
        <a:srgbClr val="FFDE66"/>
      </a:hlink>
      <a:folHlink>
        <a:srgbClr val="D490C5"/>
      </a:folHlink>
    </a:clrScheme>
    <a:fontScheme name="2_3">
      <a:majorFont>
        <a:latin typeface="Verdana"/>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triangle" w="med" len="med"/>
          <a:tailEnd type="triangle" w="med" len="med"/>
        </a:ln>
        <a:effectLst>
          <a:prstShdw prst="shdw12">
            <a:schemeClr val="bg2">
              <a:alpha val="50000"/>
            </a:schemeClr>
          </a:prst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黑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triangle" w="med" len="med"/>
          <a:tailEnd type="triangle" w="med" len="med"/>
        </a:ln>
        <a:effectLst>
          <a:prstShdw prst="shdw12">
            <a:schemeClr val="bg2">
              <a:alpha val="50000"/>
            </a:schemeClr>
          </a:prst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黑体" pitchFamily="2" charset="-122"/>
          </a:defRPr>
        </a:defPPr>
      </a:lstStyle>
    </a:lnDef>
  </a:objectDefaults>
  <a:extraClrSchemeLst>
    <a:extraClrScheme>
      <a:clrScheme name="2_3 1">
        <a:dk1>
          <a:srgbClr val="1D528D"/>
        </a:dk1>
        <a:lt1>
          <a:srgbClr val="FFFFFF"/>
        </a:lt1>
        <a:dk2>
          <a:srgbClr val="000000"/>
        </a:dk2>
        <a:lt2>
          <a:srgbClr val="C0C0C0"/>
        </a:lt2>
        <a:accent1>
          <a:srgbClr val="4EA693"/>
        </a:accent1>
        <a:accent2>
          <a:srgbClr val="ABA755"/>
        </a:accent2>
        <a:accent3>
          <a:srgbClr val="FFFFFF"/>
        </a:accent3>
        <a:accent4>
          <a:srgbClr val="174578"/>
        </a:accent4>
        <a:accent5>
          <a:srgbClr val="B2D0C8"/>
        </a:accent5>
        <a:accent6>
          <a:srgbClr val="9B974C"/>
        </a:accent6>
        <a:hlink>
          <a:srgbClr val="3981B7"/>
        </a:hlink>
        <a:folHlink>
          <a:srgbClr val="969696"/>
        </a:folHlink>
      </a:clrScheme>
      <a:clrMap bg1="lt1" tx1="dk1" bg2="lt2" tx2="dk2" accent1="accent1" accent2="accent2" accent3="accent3" accent4="accent4" accent5="accent5" accent6="accent6" hlink="hlink" folHlink="folHlink"/>
    </a:extraClrScheme>
    <a:extraClrScheme>
      <a:clrScheme name="2_3 2">
        <a:dk1>
          <a:srgbClr val="124B98"/>
        </a:dk1>
        <a:lt1>
          <a:srgbClr val="FFFFFF"/>
        </a:lt1>
        <a:dk2>
          <a:srgbClr val="000000"/>
        </a:dk2>
        <a:lt2>
          <a:srgbClr val="DDDDDD"/>
        </a:lt2>
        <a:accent1>
          <a:srgbClr val="4976D1"/>
        </a:accent1>
        <a:accent2>
          <a:srgbClr val="4CB494"/>
        </a:accent2>
        <a:accent3>
          <a:srgbClr val="FFFFFF"/>
        </a:accent3>
        <a:accent4>
          <a:srgbClr val="0E3F81"/>
        </a:accent4>
        <a:accent5>
          <a:srgbClr val="B1BDE5"/>
        </a:accent5>
        <a:accent6>
          <a:srgbClr val="44A386"/>
        </a:accent6>
        <a:hlink>
          <a:srgbClr val="0099CC"/>
        </a:hlink>
        <a:folHlink>
          <a:srgbClr val="969696"/>
        </a:folHlink>
      </a:clrScheme>
      <a:clrMap bg1="lt1" tx1="dk1" bg2="lt2" tx2="dk2" accent1="accent1" accent2="accent2" accent3="accent3" accent4="accent4" accent5="accent5" accent6="accent6" hlink="hlink" folHlink="folHlink"/>
    </a:extraClrScheme>
    <a:extraClrScheme>
      <a:clrScheme name="2_3 3">
        <a:dk1>
          <a:srgbClr val="1D528D"/>
        </a:dk1>
        <a:lt1>
          <a:srgbClr val="FFFFFF"/>
        </a:lt1>
        <a:dk2>
          <a:srgbClr val="000000"/>
        </a:dk2>
        <a:lt2>
          <a:srgbClr val="DDDDDD"/>
        </a:lt2>
        <a:accent1>
          <a:srgbClr val="25B1B1"/>
        </a:accent1>
        <a:accent2>
          <a:srgbClr val="5BACE9"/>
        </a:accent2>
        <a:accent3>
          <a:srgbClr val="FFFFFF"/>
        </a:accent3>
        <a:accent4>
          <a:srgbClr val="174578"/>
        </a:accent4>
        <a:accent5>
          <a:srgbClr val="ACD5D5"/>
        </a:accent5>
        <a:accent6>
          <a:srgbClr val="529BD3"/>
        </a:accent6>
        <a:hlink>
          <a:srgbClr val="6E71F0"/>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138TGp_tech_light_v2">
  <a:themeElements>
    <a:clrScheme name="">
      <a:dk1>
        <a:srgbClr val="000000"/>
      </a:dk1>
      <a:lt1>
        <a:srgbClr val="FFFFFF"/>
      </a:lt1>
      <a:dk2>
        <a:srgbClr val="B13F9A"/>
      </a:dk2>
      <a:lt2>
        <a:srgbClr val="F4E7ED"/>
      </a:lt2>
      <a:accent1>
        <a:srgbClr val="B83D68"/>
      </a:accent1>
      <a:accent2>
        <a:srgbClr val="AC66BB"/>
      </a:accent2>
      <a:accent3>
        <a:srgbClr val="FFFFFF"/>
      </a:accent3>
      <a:accent4>
        <a:srgbClr val="000000"/>
      </a:accent4>
      <a:accent5>
        <a:srgbClr val="D8AFB9"/>
      </a:accent5>
      <a:accent6>
        <a:srgbClr val="9B5CA9"/>
      </a:accent6>
      <a:hlink>
        <a:srgbClr val="FFDE66"/>
      </a:hlink>
      <a:folHlink>
        <a:srgbClr val="D490C5"/>
      </a:folHlink>
    </a:clrScheme>
    <a:fontScheme name="1_138TGp_tech_light_v2">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triangle" w="med" len="med"/>
          <a:tailEnd type="triangle" w="med" len="med"/>
        </a:ln>
        <a:effectLst>
          <a:prstShdw prst="shdw12">
            <a:schemeClr val="bg2">
              <a:alpha val="50000"/>
            </a:schemeClr>
          </a:prst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黑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triangle" w="med" len="med"/>
          <a:tailEnd type="triangle" w="med" len="med"/>
        </a:ln>
        <a:effectLst>
          <a:prstShdw prst="shdw12">
            <a:schemeClr val="bg2">
              <a:alpha val="50000"/>
            </a:schemeClr>
          </a:prst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黑体" pitchFamily="2" charset="-122"/>
          </a:defRPr>
        </a:defPPr>
      </a:lstStyle>
    </a:lnDef>
  </a:objectDefaults>
  <a:extraClrSchemeLst>
    <a:extraClrScheme>
      <a:clrScheme name="1_138TGp_tech_light_v2 1">
        <a:dk1>
          <a:srgbClr val="1D528D"/>
        </a:dk1>
        <a:lt1>
          <a:srgbClr val="FFFFFF"/>
        </a:lt1>
        <a:dk2>
          <a:srgbClr val="000000"/>
        </a:dk2>
        <a:lt2>
          <a:srgbClr val="C0C0C0"/>
        </a:lt2>
        <a:accent1>
          <a:srgbClr val="4EA693"/>
        </a:accent1>
        <a:accent2>
          <a:srgbClr val="ABA755"/>
        </a:accent2>
        <a:accent3>
          <a:srgbClr val="FFFFFF"/>
        </a:accent3>
        <a:accent4>
          <a:srgbClr val="174578"/>
        </a:accent4>
        <a:accent5>
          <a:srgbClr val="B2D0C8"/>
        </a:accent5>
        <a:accent6>
          <a:srgbClr val="9B974C"/>
        </a:accent6>
        <a:hlink>
          <a:srgbClr val="3981B7"/>
        </a:hlink>
        <a:folHlink>
          <a:srgbClr val="969696"/>
        </a:folHlink>
      </a:clrScheme>
      <a:clrMap bg1="lt1" tx1="dk1" bg2="lt2" tx2="dk2" accent1="accent1" accent2="accent2" accent3="accent3" accent4="accent4" accent5="accent5" accent6="accent6" hlink="hlink" folHlink="folHlink"/>
    </a:extraClrScheme>
    <a:extraClrScheme>
      <a:clrScheme name="1_138TGp_tech_light_v2 2">
        <a:dk1>
          <a:srgbClr val="124B98"/>
        </a:dk1>
        <a:lt1>
          <a:srgbClr val="FFFFFF"/>
        </a:lt1>
        <a:dk2>
          <a:srgbClr val="000000"/>
        </a:dk2>
        <a:lt2>
          <a:srgbClr val="DDDDDD"/>
        </a:lt2>
        <a:accent1>
          <a:srgbClr val="4976D1"/>
        </a:accent1>
        <a:accent2>
          <a:srgbClr val="4CB494"/>
        </a:accent2>
        <a:accent3>
          <a:srgbClr val="FFFFFF"/>
        </a:accent3>
        <a:accent4>
          <a:srgbClr val="0E3F81"/>
        </a:accent4>
        <a:accent5>
          <a:srgbClr val="B1BDE5"/>
        </a:accent5>
        <a:accent6>
          <a:srgbClr val="44A386"/>
        </a:accent6>
        <a:hlink>
          <a:srgbClr val="0099CC"/>
        </a:hlink>
        <a:folHlink>
          <a:srgbClr val="969696"/>
        </a:folHlink>
      </a:clrScheme>
      <a:clrMap bg1="lt1" tx1="dk1" bg2="lt2" tx2="dk2" accent1="accent1" accent2="accent2" accent3="accent3" accent4="accent4" accent5="accent5" accent6="accent6" hlink="hlink" folHlink="folHlink"/>
    </a:extraClrScheme>
    <a:extraClrScheme>
      <a:clrScheme name="1_138TGp_tech_light_v2 3">
        <a:dk1>
          <a:srgbClr val="1D528D"/>
        </a:dk1>
        <a:lt1>
          <a:srgbClr val="FFFFFF"/>
        </a:lt1>
        <a:dk2>
          <a:srgbClr val="000000"/>
        </a:dk2>
        <a:lt2>
          <a:srgbClr val="DDDDDD"/>
        </a:lt2>
        <a:accent1>
          <a:srgbClr val="25B1B1"/>
        </a:accent1>
        <a:accent2>
          <a:srgbClr val="5BACE9"/>
        </a:accent2>
        <a:accent3>
          <a:srgbClr val="FFFFFF"/>
        </a:accent3>
        <a:accent4>
          <a:srgbClr val="174578"/>
        </a:accent4>
        <a:accent5>
          <a:srgbClr val="ACD5D5"/>
        </a:accent5>
        <a:accent6>
          <a:srgbClr val="529BD3"/>
        </a:accent6>
        <a:hlink>
          <a:srgbClr val="6E71F0"/>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38TGp_tech_light_v2">
  <a:themeElements>
    <a:clrScheme name="">
      <a:dk1>
        <a:srgbClr val="000000"/>
      </a:dk1>
      <a:lt1>
        <a:srgbClr val="FFFFFF"/>
      </a:lt1>
      <a:dk2>
        <a:srgbClr val="B13F9A"/>
      </a:dk2>
      <a:lt2>
        <a:srgbClr val="F4E7ED"/>
      </a:lt2>
      <a:accent1>
        <a:srgbClr val="B83D68"/>
      </a:accent1>
      <a:accent2>
        <a:srgbClr val="AC66BB"/>
      </a:accent2>
      <a:accent3>
        <a:srgbClr val="FFFFFF"/>
      </a:accent3>
      <a:accent4>
        <a:srgbClr val="000000"/>
      </a:accent4>
      <a:accent5>
        <a:srgbClr val="D8AFB9"/>
      </a:accent5>
      <a:accent6>
        <a:srgbClr val="9B5CA9"/>
      </a:accent6>
      <a:hlink>
        <a:srgbClr val="FFDE66"/>
      </a:hlink>
      <a:folHlink>
        <a:srgbClr val="D490C5"/>
      </a:folHlink>
    </a:clrScheme>
    <a:fontScheme name="138TGp_tech_light_v2">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triangle" w="med" len="med"/>
          <a:tailEnd type="triangle" w="med" len="med"/>
        </a:ln>
        <a:effectLst>
          <a:prstShdw prst="shdw12">
            <a:schemeClr val="bg2">
              <a:alpha val="50000"/>
            </a:schemeClr>
          </a:prst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黑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triangle" w="med" len="med"/>
          <a:tailEnd type="triangle" w="med" len="med"/>
        </a:ln>
        <a:effectLst>
          <a:prstShdw prst="shdw12">
            <a:schemeClr val="bg2">
              <a:alpha val="50000"/>
            </a:schemeClr>
          </a:prst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黑体" pitchFamily="2" charset="-122"/>
          </a:defRPr>
        </a:defPPr>
      </a:lstStyle>
    </a:lnDef>
  </a:objectDefaults>
  <a:extraClrSchemeLst>
    <a:extraClrScheme>
      <a:clrScheme name="138TGp_tech_light_v2 1">
        <a:dk1>
          <a:srgbClr val="1D528D"/>
        </a:dk1>
        <a:lt1>
          <a:srgbClr val="FFFFFF"/>
        </a:lt1>
        <a:dk2>
          <a:srgbClr val="000000"/>
        </a:dk2>
        <a:lt2>
          <a:srgbClr val="C0C0C0"/>
        </a:lt2>
        <a:accent1>
          <a:srgbClr val="4EA693"/>
        </a:accent1>
        <a:accent2>
          <a:srgbClr val="ABA755"/>
        </a:accent2>
        <a:accent3>
          <a:srgbClr val="FFFFFF"/>
        </a:accent3>
        <a:accent4>
          <a:srgbClr val="174578"/>
        </a:accent4>
        <a:accent5>
          <a:srgbClr val="B2D0C8"/>
        </a:accent5>
        <a:accent6>
          <a:srgbClr val="9B974C"/>
        </a:accent6>
        <a:hlink>
          <a:srgbClr val="3981B7"/>
        </a:hlink>
        <a:folHlink>
          <a:srgbClr val="969696"/>
        </a:folHlink>
      </a:clrScheme>
      <a:clrMap bg1="lt1" tx1="dk1" bg2="lt2" tx2="dk2" accent1="accent1" accent2="accent2" accent3="accent3" accent4="accent4" accent5="accent5" accent6="accent6" hlink="hlink" folHlink="folHlink"/>
    </a:extraClrScheme>
    <a:extraClrScheme>
      <a:clrScheme name="138TGp_tech_light_v2 2">
        <a:dk1>
          <a:srgbClr val="124B98"/>
        </a:dk1>
        <a:lt1>
          <a:srgbClr val="FFFFFF"/>
        </a:lt1>
        <a:dk2>
          <a:srgbClr val="000000"/>
        </a:dk2>
        <a:lt2>
          <a:srgbClr val="DDDDDD"/>
        </a:lt2>
        <a:accent1>
          <a:srgbClr val="4976D1"/>
        </a:accent1>
        <a:accent2>
          <a:srgbClr val="4CB494"/>
        </a:accent2>
        <a:accent3>
          <a:srgbClr val="FFFFFF"/>
        </a:accent3>
        <a:accent4>
          <a:srgbClr val="0E3F81"/>
        </a:accent4>
        <a:accent5>
          <a:srgbClr val="B1BDE5"/>
        </a:accent5>
        <a:accent6>
          <a:srgbClr val="44A386"/>
        </a:accent6>
        <a:hlink>
          <a:srgbClr val="0099CC"/>
        </a:hlink>
        <a:folHlink>
          <a:srgbClr val="969696"/>
        </a:folHlink>
      </a:clrScheme>
      <a:clrMap bg1="lt1" tx1="dk1" bg2="lt2" tx2="dk2" accent1="accent1" accent2="accent2" accent3="accent3" accent4="accent4" accent5="accent5" accent6="accent6" hlink="hlink" folHlink="folHlink"/>
    </a:extraClrScheme>
    <a:extraClrScheme>
      <a:clrScheme name="138TGp_tech_light_v2 3">
        <a:dk1>
          <a:srgbClr val="1D528D"/>
        </a:dk1>
        <a:lt1>
          <a:srgbClr val="FFFFFF"/>
        </a:lt1>
        <a:dk2>
          <a:srgbClr val="000000"/>
        </a:dk2>
        <a:lt2>
          <a:srgbClr val="DDDDDD"/>
        </a:lt2>
        <a:accent1>
          <a:srgbClr val="25B1B1"/>
        </a:accent1>
        <a:accent2>
          <a:srgbClr val="5BACE9"/>
        </a:accent2>
        <a:accent3>
          <a:srgbClr val="FFFFFF"/>
        </a:accent3>
        <a:accent4>
          <a:srgbClr val="174578"/>
        </a:accent4>
        <a:accent5>
          <a:srgbClr val="ACD5D5"/>
        </a:accent5>
        <a:accent6>
          <a:srgbClr val="529BD3"/>
        </a:accent6>
        <a:hlink>
          <a:srgbClr val="6E71F0"/>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138TGp_tech_light_v2">
  <a:themeElements>
    <a:clrScheme name="">
      <a:dk1>
        <a:srgbClr val="000000"/>
      </a:dk1>
      <a:lt1>
        <a:srgbClr val="FFFFFF"/>
      </a:lt1>
      <a:dk2>
        <a:srgbClr val="B13F9A"/>
      </a:dk2>
      <a:lt2>
        <a:srgbClr val="F4E7ED"/>
      </a:lt2>
      <a:accent1>
        <a:srgbClr val="B83D68"/>
      </a:accent1>
      <a:accent2>
        <a:srgbClr val="AC66BB"/>
      </a:accent2>
      <a:accent3>
        <a:srgbClr val="FFFFFF"/>
      </a:accent3>
      <a:accent4>
        <a:srgbClr val="000000"/>
      </a:accent4>
      <a:accent5>
        <a:srgbClr val="D8AFB9"/>
      </a:accent5>
      <a:accent6>
        <a:srgbClr val="9B5CA9"/>
      </a:accent6>
      <a:hlink>
        <a:srgbClr val="FFDE66"/>
      </a:hlink>
      <a:folHlink>
        <a:srgbClr val="D490C5"/>
      </a:folHlink>
    </a:clrScheme>
    <a:fontScheme name="2_138TGp_tech_light_v2">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triangle" w="med" len="med"/>
          <a:tailEnd type="triangle" w="med" len="med"/>
        </a:ln>
        <a:effectLst>
          <a:prstShdw prst="shdw12">
            <a:schemeClr val="bg2">
              <a:alpha val="50000"/>
            </a:schemeClr>
          </a:prst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黑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triangle" w="med" len="med"/>
          <a:tailEnd type="triangle" w="med" len="med"/>
        </a:ln>
        <a:effectLst>
          <a:prstShdw prst="shdw12">
            <a:schemeClr val="bg2">
              <a:alpha val="50000"/>
            </a:schemeClr>
          </a:prst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黑体" pitchFamily="2" charset="-122"/>
          </a:defRPr>
        </a:defPPr>
      </a:lstStyle>
    </a:lnDef>
  </a:objectDefaults>
  <a:extraClrSchemeLst>
    <a:extraClrScheme>
      <a:clrScheme name="2_138TGp_tech_light_v2 1">
        <a:dk1>
          <a:srgbClr val="1D528D"/>
        </a:dk1>
        <a:lt1>
          <a:srgbClr val="FFFFFF"/>
        </a:lt1>
        <a:dk2>
          <a:srgbClr val="000000"/>
        </a:dk2>
        <a:lt2>
          <a:srgbClr val="C0C0C0"/>
        </a:lt2>
        <a:accent1>
          <a:srgbClr val="4EA693"/>
        </a:accent1>
        <a:accent2>
          <a:srgbClr val="ABA755"/>
        </a:accent2>
        <a:accent3>
          <a:srgbClr val="FFFFFF"/>
        </a:accent3>
        <a:accent4>
          <a:srgbClr val="174578"/>
        </a:accent4>
        <a:accent5>
          <a:srgbClr val="B2D0C8"/>
        </a:accent5>
        <a:accent6>
          <a:srgbClr val="9B974C"/>
        </a:accent6>
        <a:hlink>
          <a:srgbClr val="3981B7"/>
        </a:hlink>
        <a:folHlink>
          <a:srgbClr val="969696"/>
        </a:folHlink>
      </a:clrScheme>
      <a:clrMap bg1="lt1" tx1="dk1" bg2="lt2" tx2="dk2" accent1="accent1" accent2="accent2" accent3="accent3" accent4="accent4" accent5="accent5" accent6="accent6" hlink="hlink" folHlink="folHlink"/>
    </a:extraClrScheme>
    <a:extraClrScheme>
      <a:clrScheme name="2_138TGp_tech_light_v2 2">
        <a:dk1>
          <a:srgbClr val="124B98"/>
        </a:dk1>
        <a:lt1>
          <a:srgbClr val="FFFFFF"/>
        </a:lt1>
        <a:dk2>
          <a:srgbClr val="000000"/>
        </a:dk2>
        <a:lt2>
          <a:srgbClr val="DDDDDD"/>
        </a:lt2>
        <a:accent1>
          <a:srgbClr val="4976D1"/>
        </a:accent1>
        <a:accent2>
          <a:srgbClr val="4CB494"/>
        </a:accent2>
        <a:accent3>
          <a:srgbClr val="FFFFFF"/>
        </a:accent3>
        <a:accent4>
          <a:srgbClr val="0E3F81"/>
        </a:accent4>
        <a:accent5>
          <a:srgbClr val="B1BDE5"/>
        </a:accent5>
        <a:accent6>
          <a:srgbClr val="44A386"/>
        </a:accent6>
        <a:hlink>
          <a:srgbClr val="0099CC"/>
        </a:hlink>
        <a:folHlink>
          <a:srgbClr val="969696"/>
        </a:folHlink>
      </a:clrScheme>
      <a:clrMap bg1="lt1" tx1="dk1" bg2="lt2" tx2="dk2" accent1="accent1" accent2="accent2" accent3="accent3" accent4="accent4" accent5="accent5" accent6="accent6" hlink="hlink" folHlink="folHlink"/>
    </a:extraClrScheme>
    <a:extraClrScheme>
      <a:clrScheme name="2_138TGp_tech_light_v2 3">
        <a:dk1>
          <a:srgbClr val="1D528D"/>
        </a:dk1>
        <a:lt1>
          <a:srgbClr val="FFFFFF"/>
        </a:lt1>
        <a:dk2>
          <a:srgbClr val="000000"/>
        </a:dk2>
        <a:lt2>
          <a:srgbClr val="DDDDDD"/>
        </a:lt2>
        <a:accent1>
          <a:srgbClr val="25B1B1"/>
        </a:accent1>
        <a:accent2>
          <a:srgbClr val="5BACE9"/>
        </a:accent2>
        <a:accent3>
          <a:srgbClr val="FFFFFF"/>
        </a:accent3>
        <a:accent4>
          <a:srgbClr val="174578"/>
        </a:accent4>
        <a:accent5>
          <a:srgbClr val="ACD5D5"/>
        </a:accent5>
        <a:accent6>
          <a:srgbClr val="529BD3"/>
        </a:accent6>
        <a:hlink>
          <a:srgbClr val="6E71F0"/>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3_138TGp_tech_light_v2">
  <a:themeElements>
    <a:clrScheme name="">
      <a:dk1>
        <a:srgbClr val="000000"/>
      </a:dk1>
      <a:lt1>
        <a:srgbClr val="FFFFFF"/>
      </a:lt1>
      <a:dk2>
        <a:srgbClr val="B13F9A"/>
      </a:dk2>
      <a:lt2>
        <a:srgbClr val="F4E7ED"/>
      </a:lt2>
      <a:accent1>
        <a:srgbClr val="B83D68"/>
      </a:accent1>
      <a:accent2>
        <a:srgbClr val="AC66BB"/>
      </a:accent2>
      <a:accent3>
        <a:srgbClr val="FFFFFF"/>
      </a:accent3>
      <a:accent4>
        <a:srgbClr val="000000"/>
      </a:accent4>
      <a:accent5>
        <a:srgbClr val="D8AFB9"/>
      </a:accent5>
      <a:accent6>
        <a:srgbClr val="9B5CA9"/>
      </a:accent6>
      <a:hlink>
        <a:srgbClr val="FFDE66"/>
      </a:hlink>
      <a:folHlink>
        <a:srgbClr val="D490C5"/>
      </a:folHlink>
    </a:clrScheme>
    <a:fontScheme name="3_138TGp_tech_light_v2">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triangle" w="med" len="med"/>
          <a:tailEnd type="triangle" w="med" len="med"/>
        </a:ln>
        <a:effectLst>
          <a:prstShdw prst="shdw12">
            <a:schemeClr val="bg2">
              <a:alpha val="50000"/>
            </a:schemeClr>
          </a:prst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黑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triangle" w="med" len="med"/>
          <a:tailEnd type="triangle" w="med" len="med"/>
        </a:ln>
        <a:effectLst>
          <a:prstShdw prst="shdw12">
            <a:schemeClr val="bg2">
              <a:alpha val="50000"/>
            </a:schemeClr>
          </a:prst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黑体" pitchFamily="2" charset="-122"/>
          </a:defRPr>
        </a:defPPr>
      </a:lstStyle>
    </a:lnDef>
  </a:objectDefaults>
  <a:extraClrSchemeLst>
    <a:extraClrScheme>
      <a:clrScheme name="3_138TGp_tech_light_v2 1">
        <a:dk1>
          <a:srgbClr val="1D528D"/>
        </a:dk1>
        <a:lt1>
          <a:srgbClr val="FFFFFF"/>
        </a:lt1>
        <a:dk2>
          <a:srgbClr val="000000"/>
        </a:dk2>
        <a:lt2>
          <a:srgbClr val="C0C0C0"/>
        </a:lt2>
        <a:accent1>
          <a:srgbClr val="4EA693"/>
        </a:accent1>
        <a:accent2>
          <a:srgbClr val="ABA755"/>
        </a:accent2>
        <a:accent3>
          <a:srgbClr val="FFFFFF"/>
        </a:accent3>
        <a:accent4>
          <a:srgbClr val="174578"/>
        </a:accent4>
        <a:accent5>
          <a:srgbClr val="B2D0C8"/>
        </a:accent5>
        <a:accent6>
          <a:srgbClr val="9B974C"/>
        </a:accent6>
        <a:hlink>
          <a:srgbClr val="3981B7"/>
        </a:hlink>
        <a:folHlink>
          <a:srgbClr val="969696"/>
        </a:folHlink>
      </a:clrScheme>
      <a:clrMap bg1="lt1" tx1="dk1" bg2="lt2" tx2="dk2" accent1="accent1" accent2="accent2" accent3="accent3" accent4="accent4" accent5="accent5" accent6="accent6" hlink="hlink" folHlink="folHlink"/>
    </a:extraClrScheme>
    <a:extraClrScheme>
      <a:clrScheme name="3_138TGp_tech_light_v2 2">
        <a:dk1>
          <a:srgbClr val="124B98"/>
        </a:dk1>
        <a:lt1>
          <a:srgbClr val="FFFFFF"/>
        </a:lt1>
        <a:dk2>
          <a:srgbClr val="000000"/>
        </a:dk2>
        <a:lt2>
          <a:srgbClr val="DDDDDD"/>
        </a:lt2>
        <a:accent1>
          <a:srgbClr val="4976D1"/>
        </a:accent1>
        <a:accent2>
          <a:srgbClr val="4CB494"/>
        </a:accent2>
        <a:accent3>
          <a:srgbClr val="FFFFFF"/>
        </a:accent3>
        <a:accent4>
          <a:srgbClr val="0E3F81"/>
        </a:accent4>
        <a:accent5>
          <a:srgbClr val="B1BDE5"/>
        </a:accent5>
        <a:accent6>
          <a:srgbClr val="44A386"/>
        </a:accent6>
        <a:hlink>
          <a:srgbClr val="0099CC"/>
        </a:hlink>
        <a:folHlink>
          <a:srgbClr val="969696"/>
        </a:folHlink>
      </a:clrScheme>
      <a:clrMap bg1="lt1" tx1="dk1" bg2="lt2" tx2="dk2" accent1="accent1" accent2="accent2" accent3="accent3" accent4="accent4" accent5="accent5" accent6="accent6" hlink="hlink" folHlink="folHlink"/>
    </a:extraClrScheme>
    <a:extraClrScheme>
      <a:clrScheme name="3_138TGp_tech_light_v2 3">
        <a:dk1>
          <a:srgbClr val="1D528D"/>
        </a:dk1>
        <a:lt1>
          <a:srgbClr val="FFFFFF"/>
        </a:lt1>
        <a:dk2>
          <a:srgbClr val="000000"/>
        </a:dk2>
        <a:lt2>
          <a:srgbClr val="DDDDDD"/>
        </a:lt2>
        <a:accent1>
          <a:srgbClr val="25B1B1"/>
        </a:accent1>
        <a:accent2>
          <a:srgbClr val="5BACE9"/>
        </a:accent2>
        <a:accent3>
          <a:srgbClr val="FFFFFF"/>
        </a:accent3>
        <a:accent4>
          <a:srgbClr val="174578"/>
        </a:accent4>
        <a:accent5>
          <a:srgbClr val="ACD5D5"/>
        </a:accent5>
        <a:accent6>
          <a:srgbClr val="529BD3"/>
        </a:accent6>
        <a:hlink>
          <a:srgbClr val="6E71F0"/>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4_138TGp_tech_light_v2">
  <a:themeElements>
    <a:clrScheme name="">
      <a:dk1>
        <a:srgbClr val="000000"/>
      </a:dk1>
      <a:lt1>
        <a:srgbClr val="FFFFFF"/>
      </a:lt1>
      <a:dk2>
        <a:srgbClr val="B13F9A"/>
      </a:dk2>
      <a:lt2>
        <a:srgbClr val="F4E7ED"/>
      </a:lt2>
      <a:accent1>
        <a:srgbClr val="B83D68"/>
      </a:accent1>
      <a:accent2>
        <a:srgbClr val="AC66BB"/>
      </a:accent2>
      <a:accent3>
        <a:srgbClr val="FFFFFF"/>
      </a:accent3>
      <a:accent4>
        <a:srgbClr val="000000"/>
      </a:accent4>
      <a:accent5>
        <a:srgbClr val="D8AFB9"/>
      </a:accent5>
      <a:accent6>
        <a:srgbClr val="9B5CA9"/>
      </a:accent6>
      <a:hlink>
        <a:srgbClr val="FFDE66"/>
      </a:hlink>
      <a:folHlink>
        <a:srgbClr val="D490C5"/>
      </a:folHlink>
    </a:clrScheme>
    <a:fontScheme name="4_138TGp_tech_light_v2">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triangle" w="med" len="med"/>
          <a:tailEnd type="triangle" w="med" len="med"/>
        </a:ln>
        <a:effectLst>
          <a:prstShdw prst="shdw12">
            <a:schemeClr val="bg2">
              <a:alpha val="50000"/>
            </a:schemeClr>
          </a:prst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黑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triangle" w="med" len="med"/>
          <a:tailEnd type="triangle" w="med" len="med"/>
        </a:ln>
        <a:effectLst>
          <a:prstShdw prst="shdw12">
            <a:schemeClr val="bg2">
              <a:alpha val="50000"/>
            </a:schemeClr>
          </a:prst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黑体" pitchFamily="2" charset="-122"/>
          </a:defRPr>
        </a:defPPr>
      </a:lstStyle>
    </a:lnDef>
  </a:objectDefaults>
  <a:extraClrSchemeLst>
    <a:extraClrScheme>
      <a:clrScheme name="4_138TGp_tech_light_v2 1">
        <a:dk1>
          <a:srgbClr val="1D528D"/>
        </a:dk1>
        <a:lt1>
          <a:srgbClr val="FFFFFF"/>
        </a:lt1>
        <a:dk2>
          <a:srgbClr val="000000"/>
        </a:dk2>
        <a:lt2>
          <a:srgbClr val="C0C0C0"/>
        </a:lt2>
        <a:accent1>
          <a:srgbClr val="4EA693"/>
        </a:accent1>
        <a:accent2>
          <a:srgbClr val="ABA755"/>
        </a:accent2>
        <a:accent3>
          <a:srgbClr val="FFFFFF"/>
        </a:accent3>
        <a:accent4>
          <a:srgbClr val="174578"/>
        </a:accent4>
        <a:accent5>
          <a:srgbClr val="B2D0C8"/>
        </a:accent5>
        <a:accent6>
          <a:srgbClr val="9B974C"/>
        </a:accent6>
        <a:hlink>
          <a:srgbClr val="3981B7"/>
        </a:hlink>
        <a:folHlink>
          <a:srgbClr val="969696"/>
        </a:folHlink>
      </a:clrScheme>
      <a:clrMap bg1="lt1" tx1="dk1" bg2="lt2" tx2="dk2" accent1="accent1" accent2="accent2" accent3="accent3" accent4="accent4" accent5="accent5" accent6="accent6" hlink="hlink" folHlink="folHlink"/>
    </a:extraClrScheme>
    <a:extraClrScheme>
      <a:clrScheme name="4_138TGp_tech_light_v2 2">
        <a:dk1>
          <a:srgbClr val="124B98"/>
        </a:dk1>
        <a:lt1>
          <a:srgbClr val="FFFFFF"/>
        </a:lt1>
        <a:dk2>
          <a:srgbClr val="000000"/>
        </a:dk2>
        <a:lt2>
          <a:srgbClr val="DDDDDD"/>
        </a:lt2>
        <a:accent1>
          <a:srgbClr val="4976D1"/>
        </a:accent1>
        <a:accent2>
          <a:srgbClr val="4CB494"/>
        </a:accent2>
        <a:accent3>
          <a:srgbClr val="FFFFFF"/>
        </a:accent3>
        <a:accent4>
          <a:srgbClr val="0E3F81"/>
        </a:accent4>
        <a:accent5>
          <a:srgbClr val="B1BDE5"/>
        </a:accent5>
        <a:accent6>
          <a:srgbClr val="44A386"/>
        </a:accent6>
        <a:hlink>
          <a:srgbClr val="0099CC"/>
        </a:hlink>
        <a:folHlink>
          <a:srgbClr val="969696"/>
        </a:folHlink>
      </a:clrScheme>
      <a:clrMap bg1="lt1" tx1="dk1" bg2="lt2" tx2="dk2" accent1="accent1" accent2="accent2" accent3="accent3" accent4="accent4" accent5="accent5" accent6="accent6" hlink="hlink" folHlink="folHlink"/>
    </a:extraClrScheme>
    <a:extraClrScheme>
      <a:clrScheme name="4_138TGp_tech_light_v2 3">
        <a:dk1>
          <a:srgbClr val="1D528D"/>
        </a:dk1>
        <a:lt1>
          <a:srgbClr val="FFFFFF"/>
        </a:lt1>
        <a:dk2>
          <a:srgbClr val="000000"/>
        </a:dk2>
        <a:lt2>
          <a:srgbClr val="DDDDDD"/>
        </a:lt2>
        <a:accent1>
          <a:srgbClr val="25B1B1"/>
        </a:accent1>
        <a:accent2>
          <a:srgbClr val="5BACE9"/>
        </a:accent2>
        <a:accent3>
          <a:srgbClr val="FFFFFF"/>
        </a:accent3>
        <a:accent4>
          <a:srgbClr val="174578"/>
        </a:accent4>
        <a:accent5>
          <a:srgbClr val="ACD5D5"/>
        </a:accent5>
        <a:accent6>
          <a:srgbClr val="529BD3"/>
        </a:accent6>
        <a:hlink>
          <a:srgbClr val="6E71F0"/>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5_138TGp_tech_light_v2">
  <a:themeElements>
    <a:clrScheme name="">
      <a:dk1>
        <a:srgbClr val="000000"/>
      </a:dk1>
      <a:lt1>
        <a:srgbClr val="FFFFFF"/>
      </a:lt1>
      <a:dk2>
        <a:srgbClr val="B13F9A"/>
      </a:dk2>
      <a:lt2>
        <a:srgbClr val="F4E7ED"/>
      </a:lt2>
      <a:accent1>
        <a:srgbClr val="B83D68"/>
      </a:accent1>
      <a:accent2>
        <a:srgbClr val="AC66BB"/>
      </a:accent2>
      <a:accent3>
        <a:srgbClr val="FFFFFF"/>
      </a:accent3>
      <a:accent4>
        <a:srgbClr val="000000"/>
      </a:accent4>
      <a:accent5>
        <a:srgbClr val="D8AFB9"/>
      </a:accent5>
      <a:accent6>
        <a:srgbClr val="9B5CA9"/>
      </a:accent6>
      <a:hlink>
        <a:srgbClr val="FFDE66"/>
      </a:hlink>
      <a:folHlink>
        <a:srgbClr val="D490C5"/>
      </a:folHlink>
    </a:clrScheme>
    <a:fontScheme name="5_138TGp_tech_light_v2">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triangle" w="med" len="med"/>
          <a:tailEnd type="triangle" w="med" len="med"/>
        </a:ln>
        <a:effectLst>
          <a:prstShdw prst="shdw12">
            <a:schemeClr val="bg2">
              <a:alpha val="50000"/>
            </a:schemeClr>
          </a:prst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黑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triangle" w="med" len="med"/>
          <a:tailEnd type="triangle" w="med" len="med"/>
        </a:ln>
        <a:effectLst>
          <a:prstShdw prst="shdw12">
            <a:schemeClr val="bg2">
              <a:alpha val="50000"/>
            </a:schemeClr>
          </a:prst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黑体" pitchFamily="2" charset="-122"/>
          </a:defRPr>
        </a:defPPr>
      </a:lstStyle>
    </a:lnDef>
  </a:objectDefaults>
  <a:extraClrSchemeLst>
    <a:extraClrScheme>
      <a:clrScheme name="5_138TGp_tech_light_v2 1">
        <a:dk1>
          <a:srgbClr val="1D528D"/>
        </a:dk1>
        <a:lt1>
          <a:srgbClr val="FFFFFF"/>
        </a:lt1>
        <a:dk2>
          <a:srgbClr val="000000"/>
        </a:dk2>
        <a:lt2>
          <a:srgbClr val="C0C0C0"/>
        </a:lt2>
        <a:accent1>
          <a:srgbClr val="4EA693"/>
        </a:accent1>
        <a:accent2>
          <a:srgbClr val="ABA755"/>
        </a:accent2>
        <a:accent3>
          <a:srgbClr val="FFFFFF"/>
        </a:accent3>
        <a:accent4>
          <a:srgbClr val="174578"/>
        </a:accent4>
        <a:accent5>
          <a:srgbClr val="B2D0C8"/>
        </a:accent5>
        <a:accent6>
          <a:srgbClr val="9B974C"/>
        </a:accent6>
        <a:hlink>
          <a:srgbClr val="3981B7"/>
        </a:hlink>
        <a:folHlink>
          <a:srgbClr val="969696"/>
        </a:folHlink>
      </a:clrScheme>
      <a:clrMap bg1="lt1" tx1="dk1" bg2="lt2" tx2="dk2" accent1="accent1" accent2="accent2" accent3="accent3" accent4="accent4" accent5="accent5" accent6="accent6" hlink="hlink" folHlink="folHlink"/>
    </a:extraClrScheme>
    <a:extraClrScheme>
      <a:clrScheme name="5_138TGp_tech_light_v2 2">
        <a:dk1>
          <a:srgbClr val="124B98"/>
        </a:dk1>
        <a:lt1>
          <a:srgbClr val="FFFFFF"/>
        </a:lt1>
        <a:dk2>
          <a:srgbClr val="000000"/>
        </a:dk2>
        <a:lt2>
          <a:srgbClr val="DDDDDD"/>
        </a:lt2>
        <a:accent1>
          <a:srgbClr val="4976D1"/>
        </a:accent1>
        <a:accent2>
          <a:srgbClr val="4CB494"/>
        </a:accent2>
        <a:accent3>
          <a:srgbClr val="FFFFFF"/>
        </a:accent3>
        <a:accent4>
          <a:srgbClr val="0E3F81"/>
        </a:accent4>
        <a:accent5>
          <a:srgbClr val="B1BDE5"/>
        </a:accent5>
        <a:accent6>
          <a:srgbClr val="44A386"/>
        </a:accent6>
        <a:hlink>
          <a:srgbClr val="0099CC"/>
        </a:hlink>
        <a:folHlink>
          <a:srgbClr val="969696"/>
        </a:folHlink>
      </a:clrScheme>
      <a:clrMap bg1="lt1" tx1="dk1" bg2="lt2" tx2="dk2" accent1="accent1" accent2="accent2" accent3="accent3" accent4="accent4" accent5="accent5" accent6="accent6" hlink="hlink" folHlink="folHlink"/>
    </a:extraClrScheme>
    <a:extraClrScheme>
      <a:clrScheme name="5_138TGp_tech_light_v2 3">
        <a:dk1>
          <a:srgbClr val="1D528D"/>
        </a:dk1>
        <a:lt1>
          <a:srgbClr val="FFFFFF"/>
        </a:lt1>
        <a:dk2>
          <a:srgbClr val="000000"/>
        </a:dk2>
        <a:lt2>
          <a:srgbClr val="DDDDDD"/>
        </a:lt2>
        <a:accent1>
          <a:srgbClr val="25B1B1"/>
        </a:accent1>
        <a:accent2>
          <a:srgbClr val="5BACE9"/>
        </a:accent2>
        <a:accent3>
          <a:srgbClr val="FFFFFF"/>
        </a:accent3>
        <a:accent4>
          <a:srgbClr val="174578"/>
        </a:accent4>
        <a:accent5>
          <a:srgbClr val="ACD5D5"/>
        </a:accent5>
        <a:accent6>
          <a:srgbClr val="529BD3"/>
        </a:accent6>
        <a:hlink>
          <a:srgbClr val="6E71F0"/>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6_138TGp_tech_light_v2">
  <a:themeElements>
    <a:clrScheme name="">
      <a:dk1>
        <a:srgbClr val="000000"/>
      </a:dk1>
      <a:lt1>
        <a:srgbClr val="FFFFFF"/>
      </a:lt1>
      <a:dk2>
        <a:srgbClr val="B13F9A"/>
      </a:dk2>
      <a:lt2>
        <a:srgbClr val="F4E7ED"/>
      </a:lt2>
      <a:accent1>
        <a:srgbClr val="B83D68"/>
      </a:accent1>
      <a:accent2>
        <a:srgbClr val="AC66BB"/>
      </a:accent2>
      <a:accent3>
        <a:srgbClr val="FFFFFF"/>
      </a:accent3>
      <a:accent4>
        <a:srgbClr val="000000"/>
      </a:accent4>
      <a:accent5>
        <a:srgbClr val="D8AFB9"/>
      </a:accent5>
      <a:accent6>
        <a:srgbClr val="9B5CA9"/>
      </a:accent6>
      <a:hlink>
        <a:srgbClr val="FFDE66"/>
      </a:hlink>
      <a:folHlink>
        <a:srgbClr val="D490C5"/>
      </a:folHlink>
    </a:clrScheme>
    <a:fontScheme name="6_138TGp_tech_light_v2">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triangle" w="med" len="med"/>
          <a:tailEnd type="triangle" w="med" len="med"/>
        </a:ln>
        <a:effectLst>
          <a:prstShdw prst="shdw12">
            <a:schemeClr val="bg2">
              <a:alpha val="50000"/>
            </a:schemeClr>
          </a:prst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黑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triangle" w="med" len="med"/>
          <a:tailEnd type="triangle" w="med" len="med"/>
        </a:ln>
        <a:effectLst>
          <a:prstShdw prst="shdw12">
            <a:schemeClr val="bg2">
              <a:alpha val="50000"/>
            </a:schemeClr>
          </a:prst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黑体" pitchFamily="2" charset="-122"/>
          </a:defRPr>
        </a:defPPr>
      </a:lstStyle>
    </a:lnDef>
  </a:objectDefaults>
  <a:extraClrSchemeLst>
    <a:extraClrScheme>
      <a:clrScheme name="6_138TGp_tech_light_v2 1">
        <a:dk1>
          <a:srgbClr val="1D528D"/>
        </a:dk1>
        <a:lt1>
          <a:srgbClr val="FFFFFF"/>
        </a:lt1>
        <a:dk2>
          <a:srgbClr val="000000"/>
        </a:dk2>
        <a:lt2>
          <a:srgbClr val="C0C0C0"/>
        </a:lt2>
        <a:accent1>
          <a:srgbClr val="4EA693"/>
        </a:accent1>
        <a:accent2>
          <a:srgbClr val="ABA755"/>
        </a:accent2>
        <a:accent3>
          <a:srgbClr val="FFFFFF"/>
        </a:accent3>
        <a:accent4>
          <a:srgbClr val="174578"/>
        </a:accent4>
        <a:accent5>
          <a:srgbClr val="B2D0C8"/>
        </a:accent5>
        <a:accent6>
          <a:srgbClr val="9B974C"/>
        </a:accent6>
        <a:hlink>
          <a:srgbClr val="3981B7"/>
        </a:hlink>
        <a:folHlink>
          <a:srgbClr val="969696"/>
        </a:folHlink>
      </a:clrScheme>
      <a:clrMap bg1="lt1" tx1="dk1" bg2="lt2" tx2="dk2" accent1="accent1" accent2="accent2" accent3="accent3" accent4="accent4" accent5="accent5" accent6="accent6" hlink="hlink" folHlink="folHlink"/>
    </a:extraClrScheme>
    <a:extraClrScheme>
      <a:clrScheme name="6_138TGp_tech_light_v2 2">
        <a:dk1>
          <a:srgbClr val="124B98"/>
        </a:dk1>
        <a:lt1>
          <a:srgbClr val="FFFFFF"/>
        </a:lt1>
        <a:dk2>
          <a:srgbClr val="000000"/>
        </a:dk2>
        <a:lt2>
          <a:srgbClr val="DDDDDD"/>
        </a:lt2>
        <a:accent1>
          <a:srgbClr val="4976D1"/>
        </a:accent1>
        <a:accent2>
          <a:srgbClr val="4CB494"/>
        </a:accent2>
        <a:accent3>
          <a:srgbClr val="FFFFFF"/>
        </a:accent3>
        <a:accent4>
          <a:srgbClr val="0E3F81"/>
        </a:accent4>
        <a:accent5>
          <a:srgbClr val="B1BDE5"/>
        </a:accent5>
        <a:accent6>
          <a:srgbClr val="44A386"/>
        </a:accent6>
        <a:hlink>
          <a:srgbClr val="0099CC"/>
        </a:hlink>
        <a:folHlink>
          <a:srgbClr val="969696"/>
        </a:folHlink>
      </a:clrScheme>
      <a:clrMap bg1="lt1" tx1="dk1" bg2="lt2" tx2="dk2" accent1="accent1" accent2="accent2" accent3="accent3" accent4="accent4" accent5="accent5" accent6="accent6" hlink="hlink" folHlink="folHlink"/>
    </a:extraClrScheme>
    <a:extraClrScheme>
      <a:clrScheme name="6_138TGp_tech_light_v2 3">
        <a:dk1>
          <a:srgbClr val="1D528D"/>
        </a:dk1>
        <a:lt1>
          <a:srgbClr val="FFFFFF"/>
        </a:lt1>
        <a:dk2>
          <a:srgbClr val="000000"/>
        </a:dk2>
        <a:lt2>
          <a:srgbClr val="DDDDDD"/>
        </a:lt2>
        <a:accent1>
          <a:srgbClr val="25B1B1"/>
        </a:accent1>
        <a:accent2>
          <a:srgbClr val="5BACE9"/>
        </a:accent2>
        <a:accent3>
          <a:srgbClr val="FFFFFF"/>
        </a:accent3>
        <a:accent4>
          <a:srgbClr val="174578"/>
        </a:accent4>
        <a:accent5>
          <a:srgbClr val="ACD5D5"/>
        </a:accent5>
        <a:accent6>
          <a:srgbClr val="529BD3"/>
        </a:accent6>
        <a:hlink>
          <a:srgbClr val="6E71F0"/>
        </a:hlink>
        <a:folHlink>
          <a:srgbClr val="969696"/>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2</Template>
  <TotalTime>3089</TotalTime>
  <Words>5198</Words>
  <Application>Microsoft Office PowerPoint</Application>
  <PresentationFormat>全屏显示(4:3)</PresentationFormat>
  <Paragraphs>722</Paragraphs>
  <Slides>101</Slides>
  <Notes>0</Notes>
  <HiddenSlides>0</HiddenSlides>
  <MMClips>0</MMClips>
  <ScaleCrop>false</ScaleCrop>
  <HeadingPairs>
    <vt:vector size="6" baseType="variant">
      <vt:variant>
        <vt:lpstr>主题</vt:lpstr>
      </vt:variant>
      <vt:variant>
        <vt:i4>10</vt:i4>
      </vt:variant>
      <vt:variant>
        <vt:lpstr>嵌入 OLE 服务器</vt:lpstr>
      </vt:variant>
      <vt:variant>
        <vt:i4>2</vt:i4>
      </vt:variant>
      <vt:variant>
        <vt:lpstr>幻灯片标题</vt:lpstr>
      </vt:variant>
      <vt:variant>
        <vt:i4>101</vt:i4>
      </vt:variant>
    </vt:vector>
  </HeadingPairs>
  <TitlesOfParts>
    <vt:vector size="113" baseType="lpstr">
      <vt:lpstr>1_3</vt:lpstr>
      <vt:lpstr>2_3</vt:lpstr>
      <vt:lpstr>1_138TGp_tech_light_v2</vt:lpstr>
      <vt:lpstr>138TGp_tech_light_v2</vt:lpstr>
      <vt:lpstr>2_138TGp_tech_light_v2</vt:lpstr>
      <vt:lpstr>3_138TGp_tech_light_v2</vt:lpstr>
      <vt:lpstr>4_138TGp_tech_light_v2</vt:lpstr>
      <vt:lpstr>5_138TGp_tech_light_v2</vt:lpstr>
      <vt:lpstr>6_138TGp_tech_light_v2</vt:lpstr>
      <vt:lpstr>3_3</vt:lpstr>
      <vt:lpstr>Visio</vt:lpstr>
      <vt:lpstr>公式</vt:lpstr>
      <vt:lpstr>第1章 开关理论基础</vt:lpstr>
      <vt:lpstr>主要内容</vt:lpstr>
      <vt:lpstr>主要内容</vt:lpstr>
      <vt:lpstr>数字与模拟</vt:lpstr>
      <vt:lpstr>数字与模拟</vt:lpstr>
      <vt:lpstr>数字与模拟</vt:lpstr>
      <vt:lpstr>什么是数字系统?</vt:lpstr>
      <vt:lpstr>数字逻辑电路的特点</vt:lpstr>
      <vt:lpstr>数字系统综述</vt:lpstr>
      <vt:lpstr>数字系统的历史</vt:lpstr>
      <vt:lpstr>汽车控制系统</vt:lpstr>
      <vt:lpstr>生产过程控制、医疗设备</vt:lpstr>
      <vt:lpstr>军用与航空航天设备</vt:lpstr>
      <vt:lpstr>数字系统无所不在……</vt:lpstr>
      <vt:lpstr>数字逻辑电路的类型</vt:lpstr>
      <vt:lpstr>数字逻辑电路的类型</vt:lpstr>
      <vt:lpstr>数字逻辑电路的类型</vt:lpstr>
      <vt:lpstr>数字逻辑电路的类型</vt:lpstr>
      <vt:lpstr>数字逻辑电路的研究方法</vt:lpstr>
      <vt:lpstr>数字逻辑电路的研究方法</vt:lpstr>
      <vt:lpstr>数字逻辑电路的研究方法</vt:lpstr>
      <vt:lpstr>数字逻辑电路的研究方法</vt:lpstr>
      <vt:lpstr>逻辑设计的新方法</vt:lpstr>
      <vt:lpstr>逻辑设计的新方法</vt:lpstr>
      <vt:lpstr>主要内容</vt:lpstr>
      <vt:lpstr>数制系统简介</vt:lpstr>
      <vt:lpstr>数制系统简介</vt:lpstr>
      <vt:lpstr>数制系统简介</vt:lpstr>
      <vt:lpstr>十进制数（Decimal）</vt:lpstr>
      <vt:lpstr>数制的一般表示</vt:lpstr>
      <vt:lpstr>二进制数（Binary）</vt:lpstr>
      <vt:lpstr>二进制运算的基本规则</vt:lpstr>
      <vt:lpstr>加法、减法</vt:lpstr>
      <vt:lpstr>乘法</vt:lpstr>
      <vt:lpstr>除法</vt:lpstr>
      <vt:lpstr>二进制的优点和缺点</vt:lpstr>
      <vt:lpstr>八进制数（Octal）</vt:lpstr>
      <vt:lpstr>十六进制数（ Hexadecimal ）</vt:lpstr>
      <vt:lpstr>十六进制的算术运算</vt:lpstr>
      <vt:lpstr>十六进制的加减运算</vt:lpstr>
      <vt:lpstr>思考</vt:lpstr>
      <vt:lpstr>思考</vt:lpstr>
      <vt:lpstr>思考</vt:lpstr>
      <vt:lpstr>思考</vt:lpstr>
      <vt:lpstr>二进制、八进制与十六进制</vt:lpstr>
      <vt:lpstr>用基r进行计数</vt:lpstr>
      <vt:lpstr>练习</vt:lpstr>
      <vt:lpstr>主要内容</vt:lpstr>
      <vt:lpstr>常见进制编码对应表</vt:lpstr>
      <vt:lpstr>二进制到十六进制的转换</vt:lpstr>
      <vt:lpstr>练习</vt:lpstr>
      <vt:lpstr>十六进制到二进制的转换</vt:lpstr>
      <vt:lpstr>八进制与二进制的互相转换</vt:lpstr>
      <vt:lpstr>思考</vt:lpstr>
      <vt:lpstr>二进制到十进制的转换</vt:lpstr>
      <vt:lpstr>十进制到二进制的转换</vt:lpstr>
      <vt:lpstr>整数部分:除基取余法</vt:lpstr>
      <vt:lpstr>幻灯片 58</vt:lpstr>
      <vt:lpstr>小数部分:乘基取整法</vt:lpstr>
      <vt:lpstr>幻灯片 60</vt:lpstr>
      <vt:lpstr>练习</vt:lpstr>
      <vt:lpstr>基转换算法</vt:lpstr>
      <vt:lpstr>十进制到任意进制的转换</vt:lpstr>
      <vt:lpstr>例：将（235.2）10转换为四进制数</vt:lpstr>
      <vt:lpstr>任意进制到十进制的转换</vt:lpstr>
      <vt:lpstr>练 习</vt:lpstr>
      <vt:lpstr>主要内容</vt:lpstr>
      <vt:lpstr>二进制编码</vt:lpstr>
      <vt:lpstr>十进制数的二进制编码</vt:lpstr>
      <vt:lpstr>8421BCD码</vt:lpstr>
      <vt:lpstr>8421BCD码</vt:lpstr>
      <vt:lpstr>加权码</vt:lpstr>
      <vt:lpstr>余3码</vt:lpstr>
      <vt:lpstr>幻灯片 74</vt:lpstr>
      <vt:lpstr>练  习</vt:lpstr>
      <vt:lpstr>可靠性编码</vt:lpstr>
      <vt:lpstr>格雷码</vt:lpstr>
      <vt:lpstr>奇偶检验码</vt:lpstr>
      <vt:lpstr>奇偶检验码的工作原理</vt:lpstr>
      <vt:lpstr>字符编码——ASCII码</vt:lpstr>
      <vt:lpstr>ASCII码</vt:lpstr>
      <vt:lpstr>ASCII码</vt:lpstr>
      <vt:lpstr>带符号的二进制编码</vt:lpstr>
      <vt:lpstr>原码</vt:lpstr>
      <vt:lpstr>原码加减运算规则</vt:lpstr>
      <vt:lpstr>原码运算</vt:lpstr>
      <vt:lpstr>原码</vt:lpstr>
      <vt:lpstr>原码</vt:lpstr>
      <vt:lpstr>反码</vt:lpstr>
      <vt:lpstr>反码加减运算规则</vt:lpstr>
      <vt:lpstr>反码运算</vt:lpstr>
      <vt:lpstr>补码</vt:lpstr>
      <vt:lpstr>补码加减运算规则</vt:lpstr>
      <vt:lpstr>补码运算</vt:lpstr>
      <vt:lpstr>思考：几种运算方式的比较</vt:lpstr>
      <vt:lpstr>二进制运算的溢出</vt:lpstr>
      <vt:lpstr>练 习</vt:lpstr>
      <vt:lpstr>思  考</vt:lpstr>
      <vt:lpstr>幻灯片 99</vt:lpstr>
      <vt:lpstr>本章小结</vt:lpstr>
      <vt:lpstr>作业</vt:lpstr>
    </vt:vector>
  </TitlesOfParts>
  <Company>WWW.YlmF.CoM</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第1章 数字概念与数制系统</dc:title>
  <dc:creator>雨林木风</dc:creator>
  <cp:lastModifiedBy>pp</cp:lastModifiedBy>
  <cp:revision>101</cp:revision>
  <dcterms:created xsi:type="dcterms:W3CDTF">2011-02-21T03:34:52Z</dcterms:created>
  <dcterms:modified xsi:type="dcterms:W3CDTF">2016-02-29T05:35:38Z</dcterms:modified>
</cp:coreProperties>
</file>